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92" r:id="rId3"/>
    <p:sldId id="294" r:id="rId4"/>
    <p:sldId id="293" r:id="rId5"/>
    <p:sldId id="280" r:id="rId6"/>
    <p:sldId id="29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350" y="-9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C:\Users\Учитель\Desktop\phpkoaHCt_Dnevnik-nablyudenij-za-pogodoj_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0168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28794" y="214290"/>
            <a:ext cx="62865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Путь к успеху</a:t>
            </a:r>
            <a:endParaRPr lang="ru-RU" sz="6000" b="1" i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 rot="16200000">
            <a:off x="1792422" y="4351190"/>
            <a:ext cx="1715363" cy="871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2571736" y="3429000"/>
            <a:ext cx="1714512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 rot="16200000">
            <a:off x="3771791" y="2729013"/>
            <a:ext cx="1517277" cy="774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4643438" y="2000240"/>
            <a:ext cx="1785950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6" descr="C:\Users\Учитель\Desktop\hello_html_2b94334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642918"/>
            <a:ext cx="2204721" cy="2428868"/>
          </a:xfrm>
          <a:prstGeom prst="rect">
            <a:avLst/>
          </a:prstGeom>
          <a:noFill/>
        </p:spPr>
      </p:pic>
      <p:pic>
        <p:nvPicPr>
          <p:cNvPr id="12" name="Picture 2" descr="https://thumbs.dreamstime.com/z/%D1%88%D0%BA%D0%BE-%D1%8C%D0%BD%D0%B8%D0%BA-%D1%83%D0%BC%D0%B0%D0%B5%D1%82-%D0%B8-%D0%BF%D0%BE-%D1%83%D1%87%D0%B0%D0%B5%D1%82-%D0%B8-%D0%B5%D1%8F-44760612.jpg"/>
          <p:cNvPicPr>
            <a:picLocks noChangeAspect="1" noChangeArrowheads="1"/>
          </p:cNvPicPr>
          <p:nvPr/>
        </p:nvPicPr>
        <p:blipFill>
          <a:blip r:embed="rId4" cstate="print"/>
          <a:srcRect r="53039" b="16894"/>
          <a:stretch>
            <a:fillRect/>
          </a:stretch>
        </p:blipFill>
        <p:spPr bwMode="auto">
          <a:xfrm>
            <a:off x="428596" y="4357694"/>
            <a:ext cx="1928826" cy="22160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Словарь</a:t>
            </a:r>
          </a:p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Успех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1. Удача в достижении чего-н. Добиться успеха. </a:t>
            </a:r>
          </a:p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2. Результаты в работе, учебе.</a:t>
            </a:r>
          </a:p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3. Общественное признание. Шумный успех спектакля. Книга имеет успех</a:t>
            </a:r>
          </a:p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800" dirty="0" smtClean="0"/>
              <a:t>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Пользоваться успехом - быть популярным, вызывать к себе интерес.                                        С.И.Ожегов</a:t>
            </a:r>
          </a:p>
          <a:p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Успех - </a:t>
            </a:r>
            <a:r>
              <a:rPr lang="ru-RU" sz="3200" dirty="0" smtClean="0"/>
              <a:t>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удача в задуманном деле, удачное достижение поставленной цели.                             Д.Н.Ушаков</a:t>
            </a:r>
            <a:endParaRPr lang="ru-RU" sz="2800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Личность, человек, качества личности, слагаемые успеха жизненный успех, счастье; благо,  цель жизни, смысл жизни;  выбор профессии</a:t>
            </a:r>
          </a:p>
          <a:p>
            <a:r>
              <a:rPr lang="ru-RU" sz="2800" dirty="0" smtClean="0"/>
              <a:t> </a:t>
            </a:r>
          </a:p>
          <a:p>
            <a:r>
              <a:rPr lang="ru-RU" sz="2800" dirty="0" smtClean="0"/>
              <a:t> </a:t>
            </a:r>
          </a:p>
          <a:p>
            <a:endParaRPr lang="ru-RU" sz="2800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G:\cliparti1_champion-clipart_05.jpg"/>
          <p:cNvPicPr>
            <a:picLocks noChangeAspect="1" noChangeArrowheads="1"/>
          </p:cNvPicPr>
          <p:nvPr/>
        </p:nvPicPr>
        <p:blipFill>
          <a:blip r:embed="rId2" cstate="print"/>
          <a:srcRect l="30168" t="9090" r="12139" b="9091"/>
          <a:stretch>
            <a:fillRect/>
          </a:stretch>
        </p:blipFill>
        <p:spPr bwMode="auto">
          <a:xfrm>
            <a:off x="8072462" y="0"/>
            <a:ext cx="1071538" cy="15196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885828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Мысли великих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Успех приходит только к тем кто действует. Он очень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редко приходит к тем,  кто пасует перед обстоятельствами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Джавахарлал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Неру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2.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Все, что стоит того, чтобы иметь его в жизни, заслуживает того, чтобы ради него поработать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                     Эндрю Карнеги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3.Успех никогда не бывает законченным, а поражение никогда не бывает окончательным.                                 Доктор Роберт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Шуллер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Успех не приходит к вам, Вы идете к нему.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Марва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Коллинз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Трудности приходят не для того, чтобы помешать,  а для того чтобы научить.                                                    Зигмунд Фрейд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 Нет недостижимых целей,  есть высокий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коэфицент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ЛЕНИ, недостаток смекалки, запас отговорок  (нем.философ)</a:t>
            </a:r>
          </a:p>
          <a:p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323528" y="692112"/>
            <a:ext cx="835292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Синквейн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Название 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темы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2.  2 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прил.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3.  3 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глагола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фраза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показывает отношение к теме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завершение </a:t>
            </a:r>
            <a:r>
              <a:rPr lang="ru-RU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темы, синоним первого слова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УСПЕХ.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Успех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Долгожданный, желанный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Достигать, стремиться, добиваться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Воплощение мечты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Положительный результат.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4648" t="17578" r="14453" b="20166"/>
          <a:stretch>
            <a:fillRect/>
          </a:stretch>
        </p:blipFill>
        <p:spPr bwMode="auto">
          <a:xfrm>
            <a:off x="0" y="214290"/>
            <a:ext cx="9050740" cy="6357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5" name="Прямая со стрелкой 4"/>
          <p:cNvCxnSpPr/>
          <p:nvPr/>
        </p:nvCxnSpPr>
        <p:spPr>
          <a:xfrm flipV="1">
            <a:off x="6500826" y="2857496"/>
            <a:ext cx="1080120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908720"/>
            <a:ext cx="6552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Д.З Сочинение-размышление о том как стать успешным.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162</Words>
  <Application>Microsoft Office PowerPoint</Application>
  <PresentationFormat>Экран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Молодежь Краснодарского края как социальная группа (на примере учащихся 10-11 класса МБОУ СОШ №14) </dc:title>
  <dc:creator>Надежда</dc:creator>
  <cp:lastModifiedBy>Надежда</cp:lastModifiedBy>
  <cp:revision>20</cp:revision>
  <dcterms:created xsi:type="dcterms:W3CDTF">2017-12-03T12:15:42Z</dcterms:created>
  <dcterms:modified xsi:type="dcterms:W3CDTF">2017-12-27T10:42:13Z</dcterms:modified>
</cp:coreProperties>
</file>