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59" r:id="rId6"/>
    <p:sldId id="258" r:id="rId7"/>
    <p:sldId id="260" r:id="rId8"/>
    <p:sldId id="261" r:id="rId9"/>
    <p:sldId id="262" r:id="rId10"/>
    <p:sldId id="264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59" d="100"/>
          <a:sy n="59" d="100"/>
        </p:scale>
        <p:origin x="-167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E0FB-5E85-44BB-A87D-916C93376B91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537E-3495-4720-A36A-F6FBC25300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5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537E-3495-4720-A36A-F6FBC253005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11D6E-6D81-4C5E-A0A4-34D805BC802E}" type="datetimeFigureOut">
              <a:rPr lang="ru-RU" smtClean="0"/>
              <a:t>23.12.2017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67046D-475B-4EAC-9448-21903AC7C68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деревья\Fantasy-Bubbles-Tree-Background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433"/>
            <a:ext cx="8568952" cy="64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3639" y="1268760"/>
            <a:ext cx="55424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Васильевский остров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Сады и парки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eorge Davidson (Фредерик  Шопен) - Осенний 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320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42a8e478-ce46-49c1-ba4b-54335fe7d2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15" y="250255"/>
            <a:ext cx="3375429" cy="3375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Мама\a4a72267e6feeb7809e11895759ed024_w875_h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972"/>
            <a:ext cx="4896544" cy="3357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Мама\t_5350_66142_1_1282413553_big_rsz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0" b="14027"/>
          <a:stretch/>
        </p:blipFill>
        <p:spPr bwMode="auto">
          <a:xfrm>
            <a:off x="2049714" y="3537219"/>
            <a:ext cx="5040560" cy="3310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38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...Из самых старых садов Васильевского жив по сию пору сад Академии художеств, потаённый, изящный, воистину «классический» садик, где должны прохаживаться и творить жрецы искусства.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Мама\cadar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6713"/>
            <a:ext cx="8044953" cy="535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999" y="6196662"/>
            <a:ext cx="714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конечно парк Декабристов, парк Василеостровец, Шкиперский пару, сквер Менделеева.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79580_603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3" y="501824"/>
            <a:ext cx="883135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ама\28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6" y="188640"/>
            <a:ext cx="8760160" cy="65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Мама\76034_603x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" y="154722"/>
            <a:ext cx="9127094" cy="66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Мама\3781291_f8b235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" y="154723"/>
            <a:ext cx="9059237" cy="66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Мама\деревья\Fantasy-Bubbles-Tree-Background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672"/>
            <a:ext cx="8784976" cy="66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3668" y="1043444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внимание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75120"/>
            <a:ext cx="8694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Васильевский остров – самый большой остров в дельте Невы и одновременно «колыбель» Санкт-Петербурга. Именно здесь Петр 1 планировал построить административный центр своей столицы.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Васильевский остров по праву считается одним из красивейших и любимейших районов Петербурга. Здесь особая атмосфера, во многом связанная с самодостаточностью острова, с его обособленностью от остального города. Каждая линия, каждая улица достойна тщательного изучения и бесконечных прогулок.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Мама\kvartira-v-Vasileostrovskom-raj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72"/>
            <a:ext cx="9056865" cy="5446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3982" y="836712"/>
            <a:ext cx="5808960" cy="1701904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Декабристов находится на острове Декабристов (известном также как остров Голодай) в Василеостровском районе Санкт-Петербурга. Он разбит вокруг места, где в 1926 году Василеостровский райисполком поручил установить памятник декабристам. Сам обелиск был установлен в 1940 году.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Мама\30232644_zsXvPzpkwLKrNWBWKQuXkkwopMUBysf9nKMiFj5PO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2" y="2996952"/>
            <a:ext cx="88773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ама\61169599_ge6DPN4BMaisTern2toi7dbWcQNUQGiw-RVHpWwpkq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881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06" y="260648"/>
            <a:ext cx="452601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ама\N7ou99W4SszSOlqS-uphDZYxruFCKw5LlFCeZoS7w3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4418856" cy="441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459" y="476672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Яблоневый сад на Наличной улице был разбит в память всех погибших в голодном Ленинграде. Василеостровцы зовут его «Анфисин»- в честь учительницы ботаники Анфисы Семеновой– Тянь-Шанской.  Это она после Великой Отечественной войны вместе со своими учениками из 34 школы высадила здесь кусты смородины и крыжовника, клубнику и яблони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64502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 и сын учительницы погибли на войне, и всю свою любовь она вложила в сад и детей. В прошлом году здесь установили памятник детям, умершим от голода в блокаду. Девочка, сжимающая 125 гр хлеба - символ героизма маленьких ленинградцев. Ученики из ближайших школ и по сей день приходят сюда не только в памятные даты. Они ухаживают за садом круглый 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</a:p>
        </p:txBody>
      </p:sp>
    </p:spTree>
    <p:extLst>
      <p:ext uri="{BB962C8B-B14F-4D97-AF65-F5344CB8AC3E}">
        <p14:creationId xmlns:p14="http://schemas.microsoft.com/office/powerpoint/2010/main" val="15065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Румянцевский сад находится между 1-й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2-й линиями Васильевского острова, у Университетской набережной.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XVIII века здесь, рядом с усадьбой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Д. Меншикова, находился Меншиковский рынок. Позже, при строительстве здания Академии художеств, на этом месте была расположена строительная площадка. В конце XVIII это место являлось парадным плацем Кадетского корпуса, размещавшегося во дворце Меншикова. В 1818 году по проекту К. Росси в его центр с Марсова поля был перенесён обелиск «Румянцева победам».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1866-1867 годах на средства купца С. Ф. Соловьёва на месте пыльного плаца был разбит сад. Сам купец жил в доме №1/3 по 2-й линии, депутатами городской думы предлагалось назвать сад его именем. Но городские власти решили по своему, с тех пор сад носит имя графа Румянцева-Задунайского. Среди же местных жителей существует и неофициальное название - Соловьёвский сад.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Николая Николаевича Ковригина на территории были разбиты аллеи, высажены деревья, по периметру была установлена чугунная ограда, отлитая на заводе Сан-Галли. На аллеях Румянцевского сада со стороны Невы стояли мраморные вазы, в ограду был встроен музыкальный павильон - эстрада на высоком гранитном цоколе. В центре сада по проекту Д. И. Иенсена были установлены два фонтана.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1999 году здесь были установлены бюсты выпускников находящейся по соседству Академии художеств Ильи Репина и Василия Сурикова. В 2001 году саду было возвращено его первоначальное название. В 2002-2003 годах в Румянцевском саду проходила реставрация. Были демонтированы с целью ремонта водопроводной системы фонтаны, обновлялась решётка.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Мама\vhod-v-Rumyantsevskiy-sad-vid-na-fontan-i-obeli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4083893"/>
            <a:ext cx="5184576" cy="277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Мама\gallery_promo22916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7437"/>
            <a:ext cx="6048672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Мама\vo-1010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6036"/>
            <a:ext cx="3816424" cy="322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Мама\449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280"/>
            <a:ext cx="4281791" cy="3211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892480" cy="633670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Опочинский сад – небольшой парк, спланированный в пейзажном стиле и окружённый живой изгородью из роз, расположен на Васильевском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острове. Его открытие пришлось на 1937 год на место пустыря.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2011 году на территории сада открыли Аллею Любви, а в центре было поставлено отлитое из металла дерево в форме сердца. К кроне этого дерева молодожёны прикрепляют замочки «от своих сердец», а ключи опускают в кованый сундук, который надёжно прикреплён к стволу дерева. В день торжественного открытия свои замочки закрепили несколько супружеских пар, положив начало этой прекрасной традиции, и с каждым годом количество «замочков счастья» становится всё больше и больше.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открыт для посещения в любое время и для всех желающих, а Аллея Любви в летние месяцы украшена живыми растениями и цветами.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что парк стал традиционным местом для прогулок молодожёнов и просто влюблённых парочек, он также хорошо подходит для прогулок с детьми, поскольку оборудован несколькими детскими площадками с игровыми городками.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Мама\e8d23a6a60c5132347b99e184ead273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27" y="3061301"/>
            <a:ext cx="7242765" cy="3779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ама\045ad24bbd65c2f83e2f86bc60e56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51" y="116632"/>
            <a:ext cx="4584343" cy="306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Мама\88830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3573015"/>
            <a:ext cx="4740355" cy="316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075" y="877362"/>
            <a:ext cx="4143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Опочинском саду, дух теплоты витает,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счастья мир, любви и радостных минут,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дерево любви – сердца объединяет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Влюбленным парам, что к нему с надеждою идут.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дереве чудесном, есть крепкие замочки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сохранят веками любовь ваших сердец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в это место, те кто любим и любит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объединяет большой любви венец.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Брытан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Мама\ca060b00a34eb81b990fbcb02fab13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78" y="3573016"/>
            <a:ext cx="4213651" cy="3160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776" y="188640"/>
            <a:ext cx="8301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Ботанический сад СПбГУ – один из садов Северной столицы. Сад был создан с подачи А. Н. Бекетова, внесшего огромный вклад не только в создание сада, но и в расширение и улучшение ботанического сада.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1935 года ботанический сад СПбГУ признан памятником истории культуры и искусства и охраняется государством. Во многом благодаря сотрудникам университета, ухаживающих за садом и во время Великой Отечественной войны, редчайшие растения получилось сохранить и по сей день.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ботаническом саду располагается множество оранжерей с такими коллекциями растений как: кактусы, субтропические растения Европы и Юго-Восточной Азии, Австралии, Америки, водно-болотные растения, суккуленты, хвойные растения, редкие и охраняемые растения местной флоры и т.д.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коллекция ботанического сада включает в себя более 4600 сортов растений.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1" name="Picture 3" descr="C:\Мама\16165d7f29febd2d502df657fcdcd8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3" r="1915" b="14671"/>
          <a:stretch/>
        </p:blipFill>
        <p:spPr bwMode="auto">
          <a:xfrm>
            <a:off x="471474" y="2348879"/>
            <a:ext cx="8179503" cy="432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545</TotalTime>
  <Words>723</Words>
  <Application>Microsoft Office PowerPoint</Application>
  <PresentationFormat>Экран (4:3)</PresentationFormat>
  <Paragraphs>28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Юляша</dc:creator>
  <cp:lastModifiedBy>Юляша</cp:lastModifiedBy>
  <cp:revision>53</cp:revision>
  <dcterms:created xsi:type="dcterms:W3CDTF">2016-11-03T15:47:53Z</dcterms:created>
  <dcterms:modified xsi:type="dcterms:W3CDTF">2017-12-23T17:51:51Z</dcterms:modified>
</cp:coreProperties>
</file>