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83" r:id="rId7"/>
    <p:sldId id="263" r:id="rId8"/>
    <p:sldId id="264" r:id="rId9"/>
    <p:sldId id="265" r:id="rId10"/>
    <p:sldId id="270" r:id="rId11"/>
    <p:sldId id="272" r:id="rId12"/>
    <p:sldId id="281" r:id="rId13"/>
    <p:sldId id="274" r:id="rId14"/>
    <p:sldId id="276" r:id="rId15"/>
    <p:sldId id="277" r:id="rId16"/>
    <p:sldId id="275" r:id="rId17"/>
    <p:sldId id="285" r:id="rId18"/>
    <p:sldId id="278" r:id="rId19"/>
    <p:sldId id="28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E0AB-A371-4F08-823C-DA1C8BEAF68E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49D3-8454-4FCC-B5A0-98D61B2A0A1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59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E0AB-A371-4F08-823C-DA1C8BEAF68E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49D3-8454-4FCC-B5A0-98D61B2A0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3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E0AB-A371-4F08-823C-DA1C8BEAF68E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49D3-8454-4FCC-B5A0-98D61B2A0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15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E0AB-A371-4F08-823C-DA1C8BEAF68E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49D3-8454-4FCC-B5A0-98D61B2A0A1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6944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E0AB-A371-4F08-823C-DA1C8BEAF68E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49D3-8454-4FCC-B5A0-98D61B2A0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248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E0AB-A371-4F08-823C-DA1C8BEAF68E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49D3-8454-4FCC-B5A0-98D61B2A0A1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4577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E0AB-A371-4F08-823C-DA1C8BEAF68E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49D3-8454-4FCC-B5A0-98D61B2A0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48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E0AB-A371-4F08-823C-DA1C8BEAF68E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49D3-8454-4FCC-B5A0-98D61B2A0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936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E0AB-A371-4F08-823C-DA1C8BEAF68E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49D3-8454-4FCC-B5A0-98D61B2A0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00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C0ADD-A9C5-4AB0-A1C4-52DB1727A6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260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E0AB-A371-4F08-823C-DA1C8BEAF68E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49D3-8454-4FCC-B5A0-98D61B2A0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83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E0AB-A371-4F08-823C-DA1C8BEAF68E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49D3-8454-4FCC-B5A0-98D61B2A0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46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E0AB-A371-4F08-823C-DA1C8BEAF68E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49D3-8454-4FCC-B5A0-98D61B2A0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25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E0AB-A371-4F08-823C-DA1C8BEAF68E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49D3-8454-4FCC-B5A0-98D61B2A0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8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E0AB-A371-4F08-823C-DA1C8BEAF68E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49D3-8454-4FCC-B5A0-98D61B2A0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0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E0AB-A371-4F08-823C-DA1C8BEAF68E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49D3-8454-4FCC-B5A0-98D61B2A0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70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E0AB-A371-4F08-823C-DA1C8BEAF68E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49D3-8454-4FCC-B5A0-98D61B2A0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81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E0AB-A371-4F08-823C-DA1C8BEAF68E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49D3-8454-4FCC-B5A0-98D61B2A0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91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alphaModFix amt="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4C3E0AB-A371-4F08-823C-DA1C8BEAF68E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74949D3-8454-4FCC-B5A0-98D61B2A0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43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732339" y="0"/>
            <a:ext cx="184731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i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3935414" y="836614"/>
            <a:ext cx="2054225" cy="930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p:sp>
        <p:nvSpPr>
          <p:cNvPr id="2052" name="WordArt 6"/>
          <p:cNvSpPr>
            <a:spLocks noChangeArrowheads="1" noChangeShapeType="1" noTextEdit="1"/>
          </p:cNvSpPr>
          <p:nvPr/>
        </p:nvSpPr>
        <p:spPr bwMode="auto">
          <a:xfrm>
            <a:off x="3935413" y="620713"/>
            <a:ext cx="2590800" cy="1123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2209801" y="698048"/>
            <a:ext cx="7772400" cy="14700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</a:p>
        </p:txBody>
      </p:sp>
      <p:sp>
        <p:nvSpPr>
          <p:cNvPr id="2054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992314" y="2420939"/>
            <a:ext cx="8574086" cy="299289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6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Октябрьская революция </a:t>
            </a:r>
          </a:p>
          <a:p>
            <a:pPr algn="ctr" eaLnBrk="1" hangingPunct="1"/>
            <a:r>
              <a:rPr lang="ru-RU" altLang="ru-RU" sz="6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1917 года.</a:t>
            </a:r>
            <a:endParaRPr lang="ru-RU" altLang="ru-RU" sz="6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8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364344" y="4064000"/>
            <a:ext cx="940525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октября по </a:t>
            </a:r>
            <a:r>
              <a:rPr lang="ru-RU" alt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приказу правительства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 юнкеров попытался закрыть типографию большевистской газеты «Рабочий путь». На заседании правительства было решено начать аресты большевистских руководителей. В </a:t>
            </a:r>
            <a:r>
              <a:rPr lang="ru-RU" alt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ВРК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приказал привести солдат и матросов в боевую готовность.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906556" y="986519"/>
            <a:ext cx="1728788" cy="1571625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Юнкеры на охране телефонной станции. Петроград осень 1917 г</a:t>
            </a:r>
            <a:r>
              <a:rPr lang="ru-RU" altLang="ru-RU" sz="1600" b="1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10245" name="Picture 7" descr="&amp;Vcy;&amp;Ocy;&amp;Scy;&amp;R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62" y="164510"/>
            <a:ext cx="5242194" cy="3578564"/>
          </a:xfrm>
          <a:prstGeom prst="rect">
            <a:avLst/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8" descr="&amp;Gcy;&amp;acy;&amp;zcy;&amp;iecy;&amp;tcy;&amp;acy; &quot;&amp;Rcy;&amp;acy;&amp;bcy;&amp;ocy;&amp;chcy;&amp;icy;&amp;jcy; &amp;pcy;&amp;ucy;&amp;tcy;&amp;softcy;&quot; (&quot;&amp;Pcy;&amp;rcy;&amp;acy;&amp;vcy;&amp;dcy;&amp;acy;&quot;). (8.11.1917) &amp;Scy;&amp;kcy;&amp;acy;&amp;chcy;&amp;acy;&amp;tcy;&amp;softcy;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2" y="657223"/>
            <a:ext cx="2035174" cy="2764925"/>
          </a:xfrm>
          <a:prstGeom prst="rect">
            <a:avLst/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0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945" y="1"/>
            <a:ext cx="11408226" cy="1052513"/>
          </a:xfrm>
        </p:spPr>
        <p:txBody>
          <a:bodyPr>
            <a:normAutofit fontScale="90000"/>
          </a:bodyPr>
          <a:lstStyle/>
          <a:p>
            <a:pPr marL="762000" indent="-762000" algn="ctr">
              <a:lnSpc>
                <a:spcPct val="95000"/>
              </a:lnSpc>
            </a:pPr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октября 1917 г.-штурм Зимнего дворца</a:t>
            </a:r>
            <a:endParaRPr lang="ru-RU" alt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49944" y="4868862"/>
            <a:ext cx="11074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21 ч  40 мин по сигналу с крейсера «Аврора» начался захват Зимнего дворца, который почти не охранялся. А.Ф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Керенский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уехал на фронт, а остальные члены правительства были арестованы и отправлены                      в Петропавловскую крепость.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788128" y="1907496"/>
            <a:ext cx="1728788" cy="646331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Крейсер «Аврора»</a:t>
            </a:r>
          </a:p>
        </p:txBody>
      </p:sp>
      <p:pic>
        <p:nvPicPr>
          <p:cNvPr id="12293" name="Picture 6" descr="&amp;Ocy;&amp;chcy;&amp;iecy;&amp;vcy;&amp;icy;&amp;dcy;&amp;iecy;&amp;tscy;: &amp;SHcy;&amp;tcy;&amp;ucy;&amp;rcy;&amp;mcy;&amp;ocy;&amp;vcy;&amp;acy;&amp;vcy;&amp;shcy;&amp;icy;&amp;iecy; &amp;Zcy;&amp;icy;&amp;mcy;&amp;ncy;&amp;icy;&amp;jcy; &amp;dcy;&amp;vcy;&amp;ocy;&amp;rcy;&amp;iecy;&amp;tscy; &amp;scy;&amp;tcy;&amp;rcy;&amp;iecy;&amp;lcy;&amp;yacy;&amp;lcy;&amp;icy; &amp;pcy;&amp;ocy; &amp;lcy;&amp;iecy;&amp;zhcy;&amp;acy;&amp;chcy;&amp;icy;&amp;mcy; &quot; &amp;icy;&amp;ncy;&amp;fcy;&amp;ocy;&amp;rcy;&amp;mcy;&amp;acy;&amp;tscy;&amp;icy;&amp;ocy;&amp;ncy;&amp;ncy;&amp;ocy;-&amp;acy;&amp;ncy;&amp;acy;&amp;lcy;&amp;icy;&amp;tcy;&amp;icy;&amp;chcy;&amp;iecy;&amp;scy;&amp;kcy;&amp;i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0" y="1108076"/>
            <a:ext cx="4656138" cy="3760787"/>
          </a:xfrm>
          <a:prstGeom prst="rect">
            <a:avLst/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95" y="1079409"/>
            <a:ext cx="2539049" cy="3818119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26210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абоче-крестьянская революция свершилась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59302" y="629614"/>
            <a:ext cx="7197498" cy="5398124"/>
          </a:xfrm>
        </p:spPr>
      </p:pic>
    </p:spTree>
    <p:extLst>
      <p:ext uri="{BB962C8B-B14F-4D97-AF65-F5344CB8AC3E}">
        <p14:creationId xmlns:p14="http://schemas.microsoft.com/office/powerpoint/2010/main" val="176116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5143" y="0"/>
            <a:ext cx="12046857" cy="1190624"/>
          </a:xfrm>
        </p:spPr>
        <p:txBody>
          <a:bodyPr>
            <a:normAutofit/>
          </a:bodyPr>
          <a:lstStyle/>
          <a:p>
            <a:pPr marL="762000" indent="-762000" algn="ctr">
              <a:lnSpc>
                <a:spcPct val="90000"/>
              </a:lnSpc>
            </a:pPr>
            <a:r>
              <a:rPr lang="ru-RU" altLang="ru-RU" sz="3200" b="1" dirty="0" smtClean="0">
                <a:solidFill>
                  <a:schemeClr val="accent2"/>
                </a:solidFill>
              </a:rPr>
              <a:t> </a:t>
            </a:r>
            <a:r>
              <a:rPr lang="ru-RU" altLang="ru-RU" sz="31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25-26 октября </a:t>
            </a:r>
            <a:r>
              <a:rPr lang="ru-RU" altLang="ru-RU" sz="31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1917 </a:t>
            </a:r>
            <a:r>
              <a:rPr lang="ru-RU" altLang="ru-RU" sz="31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altLang="ru-RU" sz="31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ru-RU" sz="31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Всероссийский</a:t>
            </a:r>
            <a:r>
              <a:rPr lang="ru-RU" altLang="ru-RU" sz="31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съезд </a:t>
            </a:r>
            <a:r>
              <a:rPr lang="ru-RU" altLang="ru-RU" sz="31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Советов</a:t>
            </a:r>
            <a:r>
              <a:rPr lang="ru-RU" altLang="ru-RU" sz="31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31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519739" y="1268413"/>
            <a:ext cx="574334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1917 г.- </a:t>
            </a:r>
            <a:r>
              <a:rPr lang="ru-RU" altLang="ru-RU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 Декреты о мире, о земле и о власти.</a:t>
            </a:r>
            <a:endParaRPr lang="ru-RU" altLang="ru-RU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79651" y="5775326"/>
            <a:ext cx="2665413" cy="1082675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 выступает                    на </a:t>
            </a:r>
            <a:r>
              <a:rPr lang="en-US" alt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съезде Советов                   с декретами о мире                         и о земле</a:t>
            </a:r>
          </a:p>
        </p:txBody>
      </p:sp>
      <p:pic>
        <p:nvPicPr>
          <p:cNvPr id="15365" name="Picture 7" descr="&amp;Pcy;&amp;rcy;&amp;acy;&amp;zcy;&amp;dcy;&amp;ncy;&amp;icy;&amp;kcy; &amp;ncy;&amp;iecy;&amp;pcy;&amp;ocy;&amp;scy;&amp;lcy;&amp;ucy;&amp;shcy;&amp;acy;&amp;ncy;&amp;icy;&amp;yacy;. &amp;Ocy;&amp;kcy;&amp;ocy;&amp;ncy;&amp;chcy;&amp;acy;&amp;ncy;&amp;icy;&amp;iecy;. : &amp;Dcy;&amp;rcy;&amp;ucy;&amp;gcy;&amp;ocy;&amp;jcy; &amp;Pcy;&amp;scy;&amp;kcy;&amp;ocy;&amp;v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196975"/>
            <a:ext cx="3629025" cy="4572000"/>
          </a:xfrm>
          <a:prstGeom prst="rect">
            <a:avLst/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6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://minchanin.esmasoft.com/maps/hist1970/hist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" t="3471" r="1920" b="34367"/>
          <a:stretch>
            <a:fillRect/>
          </a:stretch>
        </p:blipFill>
        <p:spPr bwMode="auto">
          <a:xfrm>
            <a:off x="1600200" y="679450"/>
            <a:ext cx="6008688" cy="611505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4" descr="http://minchanin.esmasoft.com/maps/hist1970/hist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4" t="74915" r="1920" b="1836"/>
          <a:stretch>
            <a:fillRect/>
          </a:stretch>
        </p:blipFill>
        <p:spPr bwMode="auto">
          <a:xfrm>
            <a:off x="6465890" y="4572000"/>
            <a:ext cx="4168774" cy="2235199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minchanin.esmasoft.com/maps/hist1970/hist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t="71611" r="68860" b="1836"/>
          <a:stretch>
            <a:fillRect/>
          </a:stretch>
        </p:blipFill>
        <p:spPr bwMode="auto">
          <a:xfrm>
            <a:off x="7680325" y="679450"/>
            <a:ext cx="2954338" cy="3817938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74825" y="1"/>
            <a:ext cx="8713788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ахват власти большевиками в стране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8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261257" y="145143"/>
            <a:ext cx="1149531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/>
              <a:t>«Земля- крестьянам!»,               «Фабрики- рабочим!», «Мир- народам!», «Власть- Советам!»</a:t>
            </a:r>
            <a:endParaRPr lang="ru-RU" sz="1000" b="1" dirty="0"/>
          </a:p>
        </p:txBody>
      </p:sp>
      <p:pic>
        <p:nvPicPr>
          <p:cNvPr id="18436" name="Picture 4" descr="http://cartalana.org/Images/001/08-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6253" y="2709530"/>
            <a:ext cx="5845175" cy="3983584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1257" y="2509475"/>
            <a:ext cx="2917372" cy="400110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Лозунги большевиков</a:t>
            </a:r>
            <a:endParaRPr lang="ru-RU" altLang="ru-RU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5144" y="3715657"/>
            <a:ext cx="5181600" cy="1384995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большинство населения России пошли за большевиками?</a:t>
            </a: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86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9306" y="147559"/>
            <a:ext cx="10626497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Социалистический Вьетнам</a:t>
            </a:r>
            <a:br>
              <a:rPr lang="ru-RU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100-летие Октябрьской социалистической революции. </a:t>
            </a:r>
            <a:endParaRPr lang="ru-RU" b="1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72" y="1654626"/>
            <a:ext cx="7980355" cy="5076585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2806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2971" y="377371"/>
            <a:ext cx="8926285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719941" y="1524001"/>
            <a:ext cx="9492343" cy="464457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1.Прочитать параграф 12;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Устно ответить на вопросы на стр. 93.</a:t>
            </a:r>
          </a:p>
          <a:p>
            <a:pPr marL="514350" indent="-514350">
              <a:buFont typeface="Wingdings" pitchFamily="2" charset="2"/>
              <a:buChar char="ü"/>
            </a:pP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04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200" y="104018"/>
            <a:ext cx="8565469" cy="984553"/>
          </a:xfrm>
        </p:spPr>
        <p:txBody>
          <a:bodyPr/>
          <a:lstStyle/>
          <a:p>
            <a:pPr algn="ctr"/>
            <a:r>
              <a:rPr lang="ru-RU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 – город на Неве</a:t>
            </a:r>
            <a:endParaRPr lang="ru-RU" b="1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7803"/>
            <a:ext cx="3560677" cy="2670508"/>
          </a:xfrm>
          <a:ln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73"/>
            <a:ext cx="3560677" cy="284854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62" y="1531969"/>
            <a:ext cx="6417200" cy="467920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727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43" y="1712687"/>
            <a:ext cx="11567886" cy="249645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 внимание!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2898" y="508000"/>
            <a:ext cx="4613502" cy="1190171"/>
          </a:xfrm>
        </p:spPr>
        <p:txBody>
          <a:bodyPr>
            <a:normAutofit/>
          </a:bodyPr>
          <a:lstStyle/>
          <a:p>
            <a:r>
              <a:rPr lang="ru-RU" alt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урока.</a:t>
            </a:r>
            <a:endParaRPr lang="ru-RU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657" y="1799771"/>
            <a:ext cx="10377714" cy="492034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4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Социально-экономическая ситуация. </a:t>
            </a:r>
          </a:p>
          <a:p>
            <a:r>
              <a:rPr lang="ru-RU" sz="4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Подготовка и проведение вооруженного восстания в Петрограде. </a:t>
            </a:r>
          </a:p>
          <a:p>
            <a:r>
              <a:rPr lang="ru-RU" sz="4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4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съезд Советов. Декреты о мире и о земле.</a:t>
            </a:r>
          </a:p>
          <a:p>
            <a:r>
              <a:rPr lang="ru-RU" sz="4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Итоги и значение революции. </a:t>
            </a:r>
            <a:endParaRPr lang="ru-RU" sz="4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93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287" y="0"/>
            <a:ext cx="9726612" cy="911981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империя к 1917 году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8" y="682171"/>
            <a:ext cx="10929257" cy="6002575"/>
          </a:xfrm>
        </p:spPr>
      </p:pic>
    </p:spTree>
    <p:extLst>
      <p:ext uri="{BB962C8B-B14F-4D97-AF65-F5344CB8AC3E}">
        <p14:creationId xmlns:p14="http://schemas.microsoft.com/office/powerpoint/2010/main" val="6451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2971" y="377371"/>
            <a:ext cx="8926285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Октябрьской революции 1917 г</a:t>
            </a:r>
            <a:r>
              <a:rPr lang="ru-RU" dirty="0"/>
              <a:t>.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719941" y="1524001"/>
            <a:ext cx="9492343" cy="464457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Экономические трудности из-за     Первой мировой войны;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Политический кризис;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Тяжелые условия жизни рабочих; 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Возрастание популярности социализма и коммунизма.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4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80" y="33827"/>
            <a:ext cx="3040329" cy="345077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974" y="410028"/>
            <a:ext cx="1913643" cy="271054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87" y="2308145"/>
            <a:ext cx="5858802" cy="4386155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178309" y="90797"/>
            <a:ext cx="2162948" cy="400110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В.И. Ленин</a:t>
            </a:r>
            <a:endParaRPr lang="ru-RU" altLang="ru-RU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503886" y="509343"/>
            <a:ext cx="2353088" cy="707886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Ульянов- 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 В.И. Ленина</a:t>
            </a:r>
            <a:endParaRPr lang="ru-RU" altLang="ru-RU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37980" y="4575516"/>
            <a:ext cx="3606707" cy="1015663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Фальшивый паспорт, с которым В.И. Ленин скрывался в Финляндии. </a:t>
            </a:r>
            <a:endParaRPr lang="ru-RU" altLang="ru-RU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1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2971" y="377371"/>
            <a:ext cx="8926285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Октябрьской революции 1917 г</a:t>
            </a:r>
            <a:r>
              <a:rPr lang="ru-RU" dirty="0"/>
              <a:t>.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719941" y="1524001"/>
            <a:ext cx="9492343" cy="464457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Искоренение эксплуатации человека человеком;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Равенство людей в правах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обязанностях;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Борьба против войн; 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Мировая социалистическая революция.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08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числ партии боль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55" y="130629"/>
            <a:ext cx="8857417" cy="6567714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4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74058" y="261258"/>
            <a:ext cx="10377714" cy="6556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ольшевики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готовятся к захвату власти</a:t>
            </a:r>
          </a:p>
        </p:txBody>
      </p:sp>
      <p:pic>
        <p:nvPicPr>
          <p:cNvPr id="3" name="Picture 9" descr="http://rusarchives.ru/statehood/images/08-01-pchelin-vosstanie-len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971" y="1065923"/>
            <a:ext cx="4775201" cy="3917456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7082971" y="5132407"/>
            <a:ext cx="47752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Пчелин В.Н. Историческое решение о вооруженном восстании на заседании ЦК РСДРП (б) 23 (10) октября 1917 г.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0259" y="1524532"/>
            <a:ext cx="5802313" cy="1800225"/>
          </a:xfrm>
          <a:prstGeom prst="rect">
            <a:avLst/>
          </a:prstGeom>
          <a:ln w="762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октября </a:t>
            </a:r>
            <a:r>
              <a:rPr lang="ru-RU" alt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тайное </a:t>
            </a:r>
            <a:r>
              <a:rPr lang="ru-RU" alt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ЦК партии - 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резолюция В.И. </a:t>
            </a:r>
            <a:r>
              <a:rPr lang="en-US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Ленина 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вооружённом восстании </a:t>
            </a:r>
            <a:endParaRPr lang="en-US" alt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r>
              <a:rPr lang="ru-RU" alt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 чел</a:t>
            </a:r>
            <a:r>
              <a:rPr lang="en-US" alt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–«за», 2</a:t>
            </a:r>
            <a:r>
              <a:rPr lang="en-US" alt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против»)</a:t>
            </a:r>
            <a:r>
              <a:rPr lang="en-US" alt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79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720669" y="188685"/>
            <a:ext cx="6224588" cy="6291944"/>
          </a:xfrm>
          <a:ln w="76200">
            <a:solidFill>
              <a:srgbClr val="000099"/>
            </a:solidFill>
            <a:miter lim="800000"/>
            <a:headEnd/>
            <a:tailEnd/>
          </a:ln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6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</a:t>
            </a:r>
            <a:r>
              <a:rPr lang="ru-RU" sz="26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Военно-революционный комитет 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ВРК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 подготовки восстания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eaLnBrk="1" fontAlgn="auto" hangingPunct="1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редседатель 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Л.Д.Троцкий</a:t>
            </a:r>
            <a:endParaRPr lang="en-US" sz="2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остоял из большевиков и левых эсеров.</a:t>
            </a:r>
          </a:p>
          <a:p>
            <a:pPr marL="457200" indent="-457200" eaLnBrk="1" fontAlgn="auto" hangingPunct="1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редставители ВРК направлены во все воинские части Петроградского гарнизона.</a:t>
            </a:r>
          </a:p>
          <a:p>
            <a:pPr marL="457200" indent="-457200" eaLnBrk="1" fontAlgn="auto" hangingPunct="1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ольшевистские ораторы проводили митинги во всех районах города.</a:t>
            </a:r>
          </a:p>
          <a:p>
            <a:pPr marL="457200" indent="-457200" eaLnBrk="1" fontAlgn="auto" hangingPunct="1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http://topwar.ru/uploads/posts/2010-07/thumbs/1280212185_379ff73c7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52400"/>
            <a:ext cx="3733800" cy="339725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8682" y="3628509"/>
            <a:ext cx="4184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 Давидович Троцкий (Бронштейн)</a:t>
            </a:r>
            <a:endParaRPr lang="ru-RU" alt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 descr="http://img-fotki.yandex.ru/get/10/tapirr.46/0_8813_e99df3d2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4076700"/>
            <a:ext cx="3733800" cy="26289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58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206</TotalTime>
  <Words>454</Words>
  <Application>Microsoft Office PowerPoint</Application>
  <PresentationFormat>Широкоэкранный</PresentationFormat>
  <Paragraphs>53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Times New Roman</vt:lpstr>
      <vt:lpstr>Wingdings</vt:lpstr>
      <vt:lpstr>Wingdings 3</vt:lpstr>
      <vt:lpstr>Сектор</vt:lpstr>
      <vt:lpstr> Тема урока: </vt:lpstr>
      <vt:lpstr>План урока.</vt:lpstr>
      <vt:lpstr>Российская империя к 1917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25 октября 1917 г.-штурм Зимнего дворца</vt:lpstr>
      <vt:lpstr>Презентация PowerPoint</vt:lpstr>
      <vt:lpstr> 25-26 октября 1917 года – II Всероссийский съезд Советов.</vt:lpstr>
      <vt:lpstr>Презентация PowerPoint</vt:lpstr>
      <vt:lpstr>Презентация PowerPoint</vt:lpstr>
      <vt:lpstr>Социалистический Вьетнам 100-летие Октябрьской социалистической революции. </vt:lpstr>
      <vt:lpstr>Презентация PowerPoint</vt:lpstr>
      <vt:lpstr>Санкт-Петербург – город на Неве</vt:lpstr>
      <vt:lpstr>Спасибо за 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 декабря 2017 год Тема урока: </dc:title>
  <dc:creator>User</dc:creator>
  <cp:lastModifiedBy>User</cp:lastModifiedBy>
  <cp:revision>22</cp:revision>
  <dcterms:created xsi:type="dcterms:W3CDTF">2017-12-10T08:27:50Z</dcterms:created>
  <dcterms:modified xsi:type="dcterms:W3CDTF">2017-12-25T19:00:20Z</dcterms:modified>
</cp:coreProperties>
</file>