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6" r:id="rId12"/>
    <p:sldId id="274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1" autoAdjust="0"/>
  </p:normalViewPr>
  <p:slideViewPr>
    <p:cSldViewPr snapToGrid="0">
      <p:cViewPr varScale="1">
        <p:scale>
          <a:sx n="81" d="100"/>
          <a:sy n="81" d="100"/>
        </p:scale>
        <p:origin x="-24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2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2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8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3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1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0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6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F776-3595-4CCE-9441-399E847EC5CF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8D4D-E26C-4038-A746-A5A91509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3"/>
            <a:ext cx="9144000" cy="2391903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исчезновение буквы Ё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799" y="3234266"/>
            <a:ext cx="7069667" cy="3132667"/>
          </a:xfrm>
        </p:spPr>
        <p:txBody>
          <a:bodyPr>
            <a:noAutofit/>
          </a:bodyPr>
          <a:lstStyle/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endParaRPr lang="ru-RU" alt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Мурашова Ольга, учащаяся 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класса СОШ при Посольстве России в КНДР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lvl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Вишневская С.М</a:t>
            </a:r>
            <a:r>
              <a:rPr lang="ru-RU" alt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ru-RU" sz="2800" i="1" dirty="0"/>
          </a:p>
        </p:txBody>
      </p:sp>
      <p:pic>
        <p:nvPicPr>
          <p:cNvPr id="1026" name="Picture 2" descr="http://img.vz.ru/upimg/m39/m393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63" y="3234265"/>
            <a:ext cx="4284207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4"/>
            <a:ext cx="121920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6364"/>
            <a:ext cx="10515600" cy="118212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и Противники 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8" y="824753"/>
            <a:ext cx="9728199" cy="5796180"/>
          </a:xfrm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современных литераторов, которые публиковали свои тексты с обязательным использованием буквы «ё», - А.И. Солженицын, Ю.М. Поляков, А.В.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Карасёв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М.В.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М.К. Щербаков , С.В. Логинов, М.В.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Погарский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Сторонниками этой буквы в разное время были и являются такие известные лингвисты, как Д.Н. Ушаков, Л.В.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Щерба и т. д.    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Противники: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буквы «ё» высказались : Артемий Лебедев – российский дизайнер,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блогер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бизнесмен и изобретатель; Роман Лейбов- доктор филологии, писатель, сетевой обозреватель;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Поташёв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– математик , финансовый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аналитикорматский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Д.И.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Ермолович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-российский лингвист и переводчик доктор филолог. наук.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необязательного употребления буквы «ё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7" y="1825625"/>
            <a:ext cx="9795933" cy="435133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советское время широкое распространение получило неправильное произношение города Кёнисберга. В том числе,  название знаменитого фильма «Семнадцать мгновений весны».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Пхеньян – столица Корейской Народно-Демократической Республики, первоначально должен был быть записан как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Пхёнъян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въезде в город Орёл, на перекрёстке установлена стела с названием города. Название написано как «Орел», а не «Орёл».</a:t>
            </a:r>
          </a:p>
          <a:p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6363"/>
            <a:ext cx="10515600" cy="114776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67" y="855133"/>
            <a:ext cx="9220200" cy="532183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1)Изучив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создания буквы «Ё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выяснила, почему буква «Ё» стала часто заменяться буквой «Е».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Нашла я и последствия необязательного   употребления буквы «Ё».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Проведенные исследования доказали необходимость применения буквы «Ё» в письменной речи.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Вместе с опрошенными пришла к выводу, что буква «Ё» нам нужна. Она помогает избежать целого ряда путаницы, возникающей в результате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подмены.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467" y="623358"/>
            <a:ext cx="8398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>
              <a:buNone/>
            </a:pP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за внимание!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825625"/>
            <a:ext cx="6722533" cy="435133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6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историю появления  буквы «Ё» в русском алфавите.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6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необходимость применения в письменной речи </a:t>
            </a:r>
            <a:r>
              <a:rPr kumimoji="0" lang="ru-RU" altLang="ru-RU" sz="3600" b="1" i="1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буквы</a:t>
            </a:r>
            <a:r>
              <a:rPr kumimoji="0" lang="ru-RU" altLang="ru-RU" sz="36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«Ё».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ru-RU" altLang="ru-RU" b="1" i="1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</a:t>
            </a:r>
            <a:r>
              <a:rPr lang="ru-RU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040467"/>
            <a:ext cx="8619067" cy="4136496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создания буквы «Ё».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почему буква «Ё» стала часто заменяться буквой «Е»,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последствия необязательного употребления буквы «Ё».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необходимость применения буквы «Ё» в письменной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9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812" y="6430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Буква Ё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1825624"/>
            <a:ext cx="8288868" cy="493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Ё, ё — 7-я буква русского и белорусского алфавитов и 9-я буква русинского алфавита. Используется также в некоторых неславянских алфавитах на основе гражданской кириллицы (например, казахском, киргизском, монгольском, таджикском, чувашском и удмуртском). После согласных означает их мягкость (если это возможно) и звук [o]; в прочих случаях — сочетание [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йo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071" y="833718"/>
            <a:ext cx="3532094" cy="58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6362"/>
            <a:ext cx="10515600" cy="120703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буквы Ё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33" y="939800"/>
            <a:ext cx="9118600" cy="58335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29 ноября 1783 года состоялось одно из первых заседаний недавно-созданной Академии Российской Словесности. На заседании присутствовали её директор - княгиня Дашкова Екатерина Романовна, а так же Державин Г. Р., Фонвизин Д. И.,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Лепёхин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И. И., Княжнин Я. Б., митрополит Гавриил и др. </a:t>
            </a: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На повестке дня стояло обсуждение проекта полного толкового славяно-российского словаря, знаменитого впоследствии 6-томного «Словаря Академии Российской». В конце заседания Екатерина Романовна попросила присутствующих написать слово «ёлка» и увидев то самое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ioлка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спросила: «Правомерно ли изображать один звук двумя буквами?» Добавив, что «выговоры сии уже введены обычаем, которому, когда он не противоречит здравому рассудку, всячески последовать надлежит» она предложила заменить предыдущее обозначение звука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отечественной азбуке всего лишь одной новой буквой "Ё". 	Доводы, приведенные Дашковой в пользу такого нововведения, показались академикам убедительными, и её предложение было принято.</a:t>
            </a:r>
            <a:endParaRPr lang="ru-RU" b="1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398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953" y="1"/>
            <a:ext cx="10515600" cy="10414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версия: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3" y="982133"/>
            <a:ext cx="9008534" cy="519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Николай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Карамзин долгое время считался создателем буквы «ё»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благодаря ему она стала известной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1796 году именно в книге стихотворного альманаха «Аонида» Карамзина, издаваемой университетской типографией, с буквой «ё» были напечатаны следующие слова: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мотылёкъ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зарёю,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орёлъ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слёзы 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потёкъ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(первый глагол).  Тем не менее, доподлинно неизвестно, принадлежала ли эта идея самому Николаю Карамзину, или же кто-то из сотрудников издательства проявил инициативу. Стоит обратить внимание, что в своих научных работах Николай Михайлович эту букву не использовал.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875" y="3227295"/>
            <a:ext cx="3109725" cy="3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533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Третья версия: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4" y="1066800"/>
            <a:ext cx="9025466" cy="5110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По-новому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букву «ё» посмотрели в военные 1940-е годы.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легенде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сам И. Сталин повлиял на ее судьбу, приказав в обязательном порядке печатать «ё» во всех книгах, центральных газетах и картах местности.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потому, что в руки русских разведчиков попали немецкие карты местности, которые оказались более точными и «дотошными», чем наши.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произносится «ё», в этих картах стояло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- то есть транскрипция была предельно точной. А на русских картах повсюду писали обычную «е», и села с названиями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«Березовка» можно было легко перепутать.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753" y="3980329"/>
            <a:ext cx="3077882" cy="27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93667" y="1968509"/>
            <a:ext cx="3483811" cy="465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43" y="0"/>
            <a:ext cx="4121160" cy="4941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259" y="694267"/>
            <a:ext cx="4145258" cy="52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12193588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распространения :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34" y="1600200"/>
            <a:ext cx="9245599" cy="5046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18-19 веках использование и распространение буквы «ё» тормозило неоднозначное отношение к произносящим – считалось мещанством, и в отличие от церковного произношения через «е», не культурным и не благородным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Были и ярые противники литеры «ё», которые боролись за её упрощение  — В. К. Тредиаковский и А. П. Сумароков. 23 декабря 1917 (5 января 1918 года)  опубликованные декрет, подписанный советским Народным комиссаром по просвещению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А.В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Луначарским, признавал  букву «ё» желательной, хоть и не обязательной к употреблению. История буквы «ё» продолжилась.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932" y="3505200"/>
            <a:ext cx="2651562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337</Words>
  <Application>Microsoft Office PowerPoint</Application>
  <PresentationFormat>Произвольный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Постепенное исчезновение буквы Ё</vt:lpstr>
      <vt:lpstr>Цели проекта:</vt:lpstr>
      <vt:lpstr>Задачи проекта:</vt:lpstr>
      <vt:lpstr>Буква Ё</vt:lpstr>
      <vt:lpstr>История буквы Ё</vt:lpstr>
      <vt:lpstr>Вторая версия:</vt:lpstr>
      <vt:lpstr>Третья версия:</vt:lpstr>
      <vt:lpstr>Презентация PowerPoint</vt:lpstr>
      <vt:lpstr>Трудности распространения :</vt:lpstr>
      <vt:lpstr>Сторонники и Противники </vt:lpstr>
      <vt:lpstr>Последствия необязательного употребления буквы «ё»:</vt:lpstr>
      <vt:lpstr>Вывод: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Постепенное исчезновение буквы Ё</dc:title>
  <dc:creator>Павел</dc:creator>
  <cp:lastModifiedBy>ch-203</cp:lastModifiedBy>
  <cp:revision>43</cp:revision>
  <dcterms:created xsi:type="dcterms:W3CDTF">2017-11-03T07:29:23Z</dcterms:created>
  <dcterms:modified xsi:type="dcterms:W3CDTF">2017-12-30T09:16:41Z</dcterms:modified>
</cp:coreProperties>
</file>