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Vcy; &amp;Lcy;&amp;iecy;&amp;ncy;&amp;ocy;&amp;bcy;&amp;lcy;&amp;acy;&amp;scy;&amp;tcy;&amp;icy; &amp;pcy;&amp;ocy;&amp;yacy;&amp;vcy;&amp;icy;&amp;tcy;&amp;scy;&amp;yacy; &amp;Kcy;&amp;rcy;&amp;acy;&amp;scy;&amp;ncy;&amp;acy;&amp;yacy; &amp;kcy;&amp;ncy;&amp;icy;&amp;gcy;&amp;acy; &amp;Mcy;&amp;ycy; &amp;mcy;&amp;ocy;&amp;zhcy;&amp;iecy;&amp;m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05245" cy="29289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14338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/>
              <a:t>ЖИВОТНЫЕ </a:t>
            </a:r>
            <a:r>
              <a:rPr lang="ru-RU" sz="3600" smtClean="0"/>
              <a:t>ЛЕНИНГРАДСКОЙ </a:t>
            </a:r>
            <a:r>
              <a:rPr lang="ru-RU" sz="3600" dirty="0" smtClean="0"/>
              <a:t>ОБЛАСТИ , ЗАНЕСЕННЫЕ В КРАСНУЮ КНИГУ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14290"/>
            <a:ext cx="51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СОБОЛЕВА СЕРАФИМА</a:t>
            </a:r>
          </a:p>
          <a:p>
            <a:r>
              <a:rPr lang="ru-RU" dirty="0" smtClean="0"/>
              <a:t>8 ЛЕТ</a:t>
            </a:r>
          </a:p>
          <a:p>
            <a:r>
              <a:rPr lang="ru-RU" dirty="0" smtClean="0"/>
              <a:t>МБУ ДО «Центр внешкольной работы» г. Отрадное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86106" cy="46021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</a:t>
            </a:r>
            <a:r>
              <a:rPr lang="ru-RU" sz="3200" dirty="0" smtClean="0"/>
              <a:t>на в пещере проживает,</a:t>
            </a:r>
          </a:p>
          <a:p>
            <a:r>
              <a:rPr lang="ru-RU" sz="3200" dirty="0" smtClean="0"/>
              <a:t>Вниз головой спит, отдыхает,</a:t>
            </a:r>
          </a:p>
          <a:p>
            <a:r>
              <a:rPr lang="ru-RU" sz="3200" dirty="0" smtClean="0"/>
              <a:t>Насекомыми питается,</a:t>
            </a:r>
          </a:p>
          <a:p>
            <a:r>
              <a:rPr lang="ru-RU" sz="3200" dirty="0" smtClean="0"/>
              <a:t>Млекопитающей является!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ЛЕТУЧАЯ МЫШЬ</a:t>
            </a:r>
            <a:endParaRPr lang="ru-RU" dirty="0"/>
          </a:p>
        </p:txBody>
      </p:sp>
      <p:pic>
        <p:nvPicPr>
          <p:cNvPr id="9" name="Содержимое 8" descr="Рыжая вечерниц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0"/>
            <a:ext cx="4929190" cy="6858000"/>
          </a:xfrm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В</a:t>
            </a:r>
            <a:r>
              <a:rPr lang="ru-RU" sz="3200" dirty="0" smtClean="0"/>
              <a:t> местах укромных проживаю,</a:t>
            </a:r>
          </a:p>
          <a:p>
            <a:r>
              <a:rPr lang="ru-RU" sz="3200" dirty="0" smtClean="0"/>
              <a:t>И длинным хвостиком виляю,</a:t>
            </a:r>
          </a:p>
          <a:p>
            <a:r>
              <a:rPr lang="ru-RU" sz="3200" dirty="0" smtClean="0"/>
              <a:t>Люблю я сыр, зерно вкушать,</a:t>
            </a:r>
          </a:p>
          <a:p>
            <a:r>
              <a:rPr lang="ru-RU" sz="3200" dirty="0" smtClean="0"/>
              <a:t>И крошки хлеба собирать!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48866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МЫШКА -ПОЛЕВКА</a:t>
            </a:r>
            <a:endParaRPr lang="ru-RU" dirty="0"/>
          </a:p>
        </p:txBody>
      </p:sp>
      <p:pic>
        <p:nvPicPr>
          <p:cNvPr id="8" name="Содержимое 7" descr="Подземная полев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2590" y="857232"/>
            <a:ext cx="5411410" cy="5285144"/>
          </a:xfrm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</a:t>
            </a:r>
            <a:r>
              <a:rPr lang="ru-RU" sz="3200" dirty="0" smtClean="0"/>
              <a:t>ассивное тело,</a:t>
            </a:r>
          </a:p>
          <a:p>
            <a:r>
              <a:rPr lang="ru-RU" sz="3200" dirty="0" smtClean="0"/>
              <a:t>Ласты вместо ног,</a:t>
            </a:r>
          </a:p>
          <a:p>
            <a:r>
              <a:rPr lang="ru-RU" sz="3200" dirty="0" smtClean="0"/>
              <a:t>И ныряет смело,</a:t>
            </a:r>
          </a:p>
          <a:p>
            <a:r>
              <a:rPr lang="ru-RU" sz="3200" dirty="0" smtClean="0"/>
              <a:t>В океан без слов!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48866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9" name="Содержимое 8" descr="Длинномордый тюлень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03317" y="500042"/>
            <a:ext cx="5840683" cy="5576199"/>
          </a:xfrm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9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 эта родственница мыши –</a:t>
            </a:r>
            <a:br>
              <a:rPr lang="ru-RU" sz="3200" b="1" dirty="0" smtClean="0"/>
            </a:br>
            <a:r>
              <a:rPr lang="ru-RU" sz="3200" b="1" dirty="0" smtClean="0"/>
              <a:t>И толще, и умней, и выше.</a:t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48866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КРЫСА</a:t>
            </a:r>
          </a:p>
        </p:txBody>
      </p:sp>
      <p:pic>
        <p:nvPicPr>
          <p:cNvPr id="9" name="Содержимое 8" descr="Черная крыс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7724" y="1214422"/>
            <a:ext cx="5996275" cy="3990248"/>
          </a:xfrm>
        </p:spPr>
      </p:pic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10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Ценный мех она имеет,</a:t>
            </a:r>
            <a:br>
              <a:rPr lang="ru-RU" sz="3200" dirty="0" smtClean="0"/>
            </a:br>
            <a:r>
              <a:rPr lang="ru-RU" sz="3200" dirty="0" smtClean="0"/>
              <a:t>Бегать шустренько умеет</a:t>
            </a:r>
            <a:br>
              <a:rPr lang="ru-RU" sz="3200" dirty="0" smtClean="0"/>
            </a:br>
            <a:r>
              <a:rPr lang="ru-RU" sz="3200" dirty="0" smtClean="0"/>
              <a:t>Слышит чутко, видит зорко</a:t>
            </a:r>
            <a:br>
              <a:rPr lang="ru-RU" sz="3200" dirty="0" smtClean="0"/>
            </a:br>
            <a:r>
              <a:rPr lang="ru-RU" sz="3200" dirty="0" smtClean="0"/>
              <a:t>И зовётся она ...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48866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НОРКА</a:t>
            </a:r>
          </a:p>
        </p:txBody>
      </p:sp>
      <p:pic>
        <p:nvPicPr>
          <p:cNvPr id="8" name="Содержимое 7" descr="Европейская нор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65524" y="714356"/>
            <a:ext cx="5278476" cy="5124920"/>
          </a:xfrm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714356"/>
            <a:ext cx="60722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Дерево, трава, цветок и птица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Не всегда умеют защититься.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Если будут уничтожены они,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На планете мы останемся одни.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МОЯ ГАЗЕТА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AM_2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15304" cy="5267412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РКЦентр</a:t>
            </a:r>
            <a:r>
              <a:rPr lang="ru-RU" dirty="0" smtClean="0">
                <a:solidFill>
                  <a:schemeClr val="bg1"/>
                </a:solidFill>
              </a:rPr>
              <a:t> «ВЕЛЕС» — помощь диким животным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674" name="AutoShape 2" descr="https://pp.vk.me/c627425/v627425446/22e/OuUrNPjTB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pp.vk.me/c627425/v627425446/22e/OuUrNPjTB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0486"/>
            <a:ext cx="4857752" cy="514751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ЛОСЬ - ТРОШКА</a:t>
            </a:r>
            <a:endParaRPr lang="ru-RU" dirty="0"/>
          </a:p>
        </p:txBody>
      </p:sp>
      <p:pic>
        <p:nvPicPr>
          <p:cNvPr id="3" name="Рисунок 2" descr="_j6DD92RO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7670800" cy="43180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ПЕСЕЦ - ДЖЕКИ</a:t>
            </a:r>
            <a:endParaRPr lang="ru-RU" dirty="0"/>
          </a:p>
        </p:txBody>
      </p:sp>
      <p:pic>
        <p:nvPicPr>
          <p:cNvPr id="3" name="Рисунок 2" descr="al5K6vOkq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670800" cy="43180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CHcy;&amp;tcy;&amp;ocy; &amp;tcy;&amp;acy;&amp;kcy;&amp;ocy;&amp;iecy; &quot;&amp;Kcy;&amp;rcy;&amp;acy;&amp;scy;&amp;ncy;&amp;acy;&amp;yacy; &amp;kcy;&amp;ncy;&amp;icy;&amp;gcy;&amp;acy;&quot; - &amp;Kcy;&amp;acy;&amp;rcy;&amp;tcy;&amp;icy;&amp;ncy;&amp;kcy;&amp;acy; 14573/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МИНИ-ХОРСЫ</a:t>
            </a:r>
            <a:endParaRPr lang="ru-RU" dirty="0"/>
          </a:p>
        </p:txBody>
      </p:sp>
      <p:pic>
        <p:nvPicPr>
          <p:cNvPr id="3" name="Рисунок 2" descr="nksnZh8OI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670800" cy="43180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 - ХАН</a:t>
            </a:r>
            <a:endParaRPr lang="ru-RU" dirty="0"/>
          </a:p>
        </p:txBody>
      </p:sp>
      <p:pic>
        <p:nvPicPr>
          <p:cNvPr id="4" name="Рисунок 3" descr="6e-FKCaIV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7670800" cy="43180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елый аис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365500" cy="4495800"/>
          </a:xfrm>
        </p:spPr>
      </p:pic>
      <p:pic>
        <p:nvPicPr>
          <p:cNvPr id="6" name="Содержимое 5" descr="Чёрный аист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85926"/>
            <a:ext cx="5133848" cy="3786214"/>
          </a:xfrm>
        </p:spPr>
      </p:pic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Берку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65" y="1643050"/>
            <a:ext cx="4615426" cy="4214842"/>
          </a:xfrm>
        </p:spPr>
      </p:pic>
      <p:pic>
        <p:nvPicPr>
          <p:cNvPr id="10" name="Содержимое 9" descr="Гагарк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882013" cy="4277539"/>
          </a:xfrm>
        </p:spPr>
      </p:pic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Водяная ночниц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4706028" cy="3143272"/>
          </a:xfrm>
        </p:spPr>
      </p:pic>
      <p:pic>
        <p:nvPicPr>
          <p:cNvPr id="8" name="Содержимое 7" descr="Двухцветный кожан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1805" y="1600200"/>
            <a:ext cx="3391389" cy="4525963"/>
          </a:xfrm>
        </p:spPr>
      </p:pic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Ночница Наттерер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5357850" cy="2786082"/>
          </a:xfrm>
        </p:spPr>
      </p:pic>
      <p:pic>
        <p:nvPicPr>
          <p:cNvPr id="10" name="Содержимое 9" descr="Прудовая ночниц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3557" y="4214795"/>
            <a:ext cx="3950443" cy="2643205"/>
          </a:xfrm>
        </p:spPr>
      </p:pic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Рыжая вечерниц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0805" y="1600200"/>
            <a:ext cx="3391389" cy="4525963"/>
          </a:xfrm>
        </p:spPr>
      </p:pic>
      <p:pic>
        <p:nvPicPr>
          <p:cNvPr id="8" name="Содержимое 7" descr="Усатая ночниц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84554"/>
            <a:ext cx="4071966" cy="4382916"/>
          </a:xfrm>
        </p:spPr>
      </p:pic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Длинномордый тюлень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065" y="1643050"/>
            <a:ext cx="4414755" cy="4214841"/>
          </a:xfrm>
        </p:spPr>
      </p:pic>
      <p:pic>
        <p:nvPicPr>
          <p:cNvPr id="10" name="Содержимое 9" descr="Кольчатая нерп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199" y="1643050"/>
            <a:ext cx="3282861" cy="4381127"/>
          </a:xfrm>
        </p:spPr>
      </p:pic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Европейская косуля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1500174"/>
            <a:ext cx="5436477" cy="3143272"/>
          </a:xfrm>
        </p:spPr>
      </p:pic>
      <p:pic>
        <p:nvPicPr>
          <p:cNvPr id="8" name="Содержимое 7" descr="Европейская норк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9552" y="3756481"/>
            <a:ext cx="3194448" cy="3101519"/>
          </a:xfrm>
        </p:spPr>
      </p:pic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Лебедь-кликун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4946812" cy="3714776"/>
          </a:xfrm>
        </p:spPr>
      </p:pic>
      <p:pic>
        <p:nvPicPr>
          <p:cNvPr id="10" name="Содержимое 9" descr="Лесной жаворонок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6633" y="2786059"/>
            <a:ext cx="4087367" cy="4071942"/>
          </a:xfrm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785794"/>
            <a:ext cx="764386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Послушайте стихотворение Б. Дубровина.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Красная книга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Охраняется Красной книгой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Столько разных животных и птиц,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выжил простор многоликий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 света грядущих зарниц.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пустыни нагрянуть не смели,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души не стали пусты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Охраняются звери,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Охраняются змеи,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Охраняются даже цветы.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Красная книга, Красная!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природа в опасности!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нельзя терять даже мига.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живое хранить зовёт,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зовёт не напрасно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Красная книга, Красная книга!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обыкновенная летяг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386848" cy="3286148"/>
          </a:xfrm>
        </p:spPr>
      </p:pic>
      <p:pic>
        <p:nvPicPr>
          <p:cNvPr id="8" name="Содержимое 7" descr="Обыкновенный уж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2561" y="3929042"/>
            <a:ext cx="4401439" cy="2928958"/>
          </a:xfrm>
        </p:spPr>
      </p:pic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Обыкновенный сом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85860"/>
            <a:ext cx="4512639" cy="2928958"/>
          </a:xfrm>
        </p:spPr>
      </p:pic>
      <p:pic>
        <p:nvPicPr>
          <p:cNvPr id="10" name="Содержимое 9" descr="Филин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1881" y="3857604"/>
            <a:ext cx="4492119" cy="3000396"/>
          </a:xfrm>
        </p:spPr>
      </p:pic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Подземная полев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6106" y="1428736"/>
            <a:ext cx="4534972" cy="4429156"/>
          </a:xfrm>
        </p:spPr>
      </p:pic>
      <p:pic>
        <p:nvPicPr>
          <p:cNvPr id="8" name="Содержимое 7" descr="Полевка-экономк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6109" y="3357539"/>
            <a:ext cx="4557891" cy="3500461"/>
          </a:xfrm>
        </p:spPr>
      </p:pic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Речная выдр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616144" cy="3071834"/>
          </a:xfrm>
        </p:spPr>
      </p:pic>
      <p:pic>
        <p:nvPicPr>
          <p:cNvPr id="10" name="Содержимое 9" descr="Россомаха 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30539" y="3493215"/>
            <a:ext cx="4713461" cy="3364785"/>
          </a:xfrm>
        </p:spPr>
      </p:pic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ЕЩЕ ЖИВОТНЫЕ И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садовая соня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254407" cy="2829347"/>
          </a:xfrm>
        </p:spPr>
      </p:pic>
      <p:pic>
        <p:nvPicPr>
          <p:cNvPr id="8" name="Содержимое 7" descr="Черная крыс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5601" y="2000240"/>
            <a:ext cx="4438399" cy="2953553"/>
          </a:xfrm>
        </p:spPr>
      </p:pic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Bcy;&amp;iecy;&amp;rcy;&amp;iecy;&amp;gcy;&amp;icy;&amp;tcy;&amp;ie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0" y="285728"/>
            <a:ext cx="9082790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ЗАГАДКИ О ЖИТЕЛЯХ КНИГИ</a:t>
            </a:r>
            <a:endParaRPr lang="ru-RU" sz="4400" dirty="0"/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Филин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785794"/>
            <a:ext cx="5715008" cy="464347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Днём сидит он, как слепой,</a:t>
            </a:r>
          </a:p>
          <a:p>
            <a:r>
              <a:rPr lang="ru-RU" sz="2800" dirty="0" smtClean="0"/>
              <a:t>А лишь вечер – на разбой.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78645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ФИЛИН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dirty="0" smtClean="0"/>
              <a:t>У меня ходули – не страшит болото:</a:t>
            </a:r>
          </a:p>
          <a:p>
            <a:r>
              <a:rPr lang="ru-RU" sz="3200" dirty="0" smtClean="0"/>
              <a:t>Лягушат найду я, вот моя забота.</a:t>
            </a:r>
          </a:p>
          <a:p>
            <a:endParaRPr lang="ru-RU" dirty="0"/>
          </a:p>
        </p:txBody>
      </p:sp>
      <p:pic>
        <p:nvPicPr>
          <p:cNvPr id="5" name="Содержимое 4" descr="Белый аис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-26552"/>
            <a:ext cx="5153689" cy="6884552"/>
          </a:xfrm>
        </p:spPr>
      </p:pic>
      <p:sp>
        <p:nvSpPr>
          <p:cNvPr id="6" name="TextBox 5"/>
          <p:cNvSpPr txBox="1"/>
          <p:nvPr/>
        </p:nvSpPr>
        <p:spPr>
          <a:xfrm>
            <a:off x="2071670" y="65008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АИСТ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3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b="1" dirty="0" smtClean="0"/>
              <a:t>Ч</a:t>
            </a:r>
            <a:r>
              <a:rPr lang="ru-RU" sz="3200" dirty="0" smtClean="0"/>
              <a:t>ёрный шнурок,</a:t>
            </a:r>
          </a:p>
          <a:p>
            <a:r>
              <a:rPr lang="ru-RU" sz="3200" dirty="0" smtClean="0"/>
              <a:t>По травке ползёт,</a:t>
            </a:r>
          </a:p>
          <a:p>
            <a:r>
              <a:rPr lang="ru-RU" sz="3200" dirty="0" smtClean="0"/>
              <a:t>Два жёлтых «фонаря»,</a:t>
            </a:r>
          </a:p>
          <a:p>
            <a:r>
              <a:rPr lang="ru-RU" sz="3200" dirty="0" smtClean="0"/>
              <a:t>На голове горят всегда!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</a:t>
            </a:r>
            <a:endParaRPr lang="ru-RU" dirty="0"/>
          </a:p>
        </p:txBody>
      </p:sp>
      <p:pic>
        <p:nvPicPr>
          <p:cNvPr id="8" name="Содержимое 7" descr="Обыкновенный уж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3712" y="2071678"/>
            <a:ext cx="5640288" cy="3753355"/>
          </a:xfrm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4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b="1" dirty="0" smtClean="0"/>
              <a:t>Д</a:t>
            </a:r>
            <a:r>
              <a:rPr lang="ru-RU" sz="3200" dirty="0" smtClean="0"/>
              <a:t>ва уса и борода,</a:t>
            </a:r>
          </a:p>
          <a:p>
            <a:r>
              <a:rPr lang="ru-RU" sz="3200" dirty="0" smtClean="0"/>
              <a:t>И большая голова,</a:t>
            </a:r>
          </a:p>
          <a:p>
            <a:r>
              <a:rPr lang="ru-RU" sz="3200" dirty="0" smtClean="0"/>
              <a:t>Хвост пол тела занимает,</a:t>
            </a:r>
          </a:p>
          <a:p>
            <a:r>
              <a:rPr lang="ru-RU" sz="3200" dirty="0" smtClean="0"/>
              <a:t>Как ту рыбу величают?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СОМ</a:t>
            </a:r>
            <a:endParaRPr lang="ru-RU" dirty="0"/>
          </a:p>
        </p:txBody>
      </p:sp>
      <p:pic>
        <p:nvPicPr>
          <p:cNvPr id="9" name="Содержимое 8" descr="Обыкновенный сом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92485" y="2000240"/>
            <a:ext cx="5851515" cy="3797964"/>
          </a:xfrm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С</a:t>
            </a:r>
            <a:r>
              <a:rPr lang="ru-RU" sz="3200" dirty="0" smtClean="0"/>
              <a:t>амый маленький олень,</a:t>
            </a:r>
          </a:p>
          <a:p>
            <a:r>
              <a:rPr lang="ru-RU" sz="3200" dirty="0" smtClean="0"/>
              <a:t>Лёгкий и изящный,</a:t>
            </a:r>
          </a:p>
          <a:p>
            <a:r>
              <a:rPr lang="ru-RU" sz="3200" dirty="0" smtClean="0"/>
              <a:t>Зимой серо-рыжий,</a:t>
            </a:r>
          </a:p>
          <a:p>
            <a:r>
              <a:rPr lang="ru-RU" sz="3200" dirty="0" smtClean="0"/>
              <a:t>Рыжий летом яркий!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8" name="Содержимое 7" descr="Европейская косуля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44542" y="1357298"/>
            <a:ext cx="6177815" cy="3571900"/>
          </a:xfrm>
        </p:spPr>
      </p:pic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368</Words>
  <Application>Microsoft Office PowerPoint</Application>
  <PresentationFormat>Экран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Слайд 1</vt:lpstr>
      <vt:lpstr>Слайд 2</vt:lpstr>
      <vt:lpstr>Слайд 3</vt:lpstr>
      <vt:lpstr>Слайд 4</vt:lpstr>
      <vt:lpstr>1 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Слайд 15</vt:lpstr>
      <vt:lpstr>МОЯ ГАЗЕТА</vt:lpstr>
      <vt:lpstr>РКЦентр «ВЕЛЕС» — помощь диким животным</vt:lpstr>
      <vt:lpstr>ЛОСЬ - ТРОШКА</vt:lpstr>
      <vt:lpstr>ПЕСЕЦ - ДЖЕКИ</vt:lpstr>
      <vt:lpstr>МИНИ-ХОРСЫ</vt:lpstr>
      <vt:lpstr>ВОЛК - ХАН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ЕЩЕ ЖИВОТНЫЕ И ПТИЦЫ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1</dc:creator>
  <cp:lastModifiedBy>Asus</cp:lastModifiedBy>
  <cp:revision>18</cp:revision>
  <dcterms:created xsi:type="dcterms:W3CDTF">2015-05-09T13:46:07Z</dcterms:created>
  <dcterms:modified xsi:type="dcterms:W3CDTF">2017-12-29T19:18:29Z</dcterms:modified>
</cp:coreProperties>
</file>