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2" r:id="rId2"/>
    <p:sldId id="287" r:id="rId3"/>
    <p:sldId id="300" r:id="rId4"/>
    <p:sldId id="283" r:id="rId5"/>
    <p:sldId id="284" r:id="rId6"/>
    <p:sldId id="302" r:id="rId7"/>
    <p:sldId id="276" r:id="rId8"/>
    <p:sldId id="288" r:id="rId9"/>
    <p:sldId id="289" r:id="rId10"/>
    <p:sldId id="330" r:id="rId11"/>
    <p:sldId id="291" r:id="rId12"/>
    <p:sldId id="280" r:id="rId13"/>
    <p:sldId id="304" r:id="rId14"/>
    <p:sldId id="311" r:id="rId15"/>
    <p:sldId id="286" r:id="rId16"/>
    <p:sldId id="312" r:id="rId17"/>
    <p:sldId id="293" r:id="rId18"/>
    <p:sldId id="308" r:id="rId19"/>
    <p:sldId id="333" r:id="rId20"/>
    <p:sldId id="316" r:id="rId21"/>
    <p:sldId id="317" r:id="rId22"/>
    <p:sldId id="319" r:id="rId23"/>
    <p:sldId id="324" r:id="rId24"/>
    <p:sldId id="314" r:id="rId25"/>
    <p:sldId id="327" r:id="rId26"/>
    <p:sldId id="306" r:id="rId27"/>
    <p:sldId id="305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55" autoAdjust="0"/>
  </p:normalViewPr>
  <p:slideViewPr>
    <p:cSldViewPr>
      <p:cViewPr varScale="1">
        <p:scale>
          <a:sx n="60" d="100"/>
          <a:sy n="60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7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AEEC-7155-48A6-86B4-C71DE74A1574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06568-A175-4FB0-9262-583273DA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C62-C98F-4303-A0D1-96101718F80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B7B7-441B-4848-B30B-DB927FFC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C62-C98F-4303-A0D1-96101718F80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B7B7-441B-4848-B30B-DB927FFC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C62-C98F-4303-A0D1-96101718F80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B7B7-441B-4848-B30B-DB927FFC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C62-C98F-4303-A0D1-96101718F80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B7B7-441B-4848-B30B-DB927FFC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C62-C98F-4303-A0D1-96101718F80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B7B7-441B-4848-B30B-DB927FFC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C62-C98F-4303-A0D1-96101718F80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B7B7-441B-4848-B30B-DB927FFC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C62-C98F-4303-A0D1-96101718F80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B7B7-441B-4848-B30B-DB927FFC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C62-C98F-4303-A0D1-96101718F80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B7B7-441B-4848-B30B-DB927FFC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C62-C98F-4303-A0D1-96101718F80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B7B7-441B-4848-B30B-DB927FFC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C62-C98F-4303-A0D1-96101718F80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B7B7-441B-4848-B30B-DB927FFC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C62-C98F-4303-A0D1-96101718F80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B7B7-441B-4848-B30B-DB927FFC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5C62-C98F-4303-A0D1-96101718F80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B7B7-441B-4848-B30B-DB927FFC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yandex.ru/clck/jsredir?from=yandex.ru;images/search;images;;&amp;text=&amp;etext=1609.70Gw6_Tr3P0I2OjZ5bhlyPl46Svcqtw1sNCyfEULSipbBmJiK5job_FS9P0lzZKR_6ESQcqafzr8DhUEYf-Igg.e02040d9d9f9bbd74c4742c973b6aa5a5955f836&amp;uuid=&amp;state=tid_Wvm4RM28ca_MiO4Ne9osTPtpHS9wicjEF5X7fRziVPIHCd9FyQ,,&amp;data=UlNrNmk5WktYejR0eWJFYk1LdmtxaUtLaW5EZG5IVm1KNmVSWWtjZmxjaFl1R0V4NmRXSDBjenAxb0F6XzRpR3UxUXFCc0NCNDdFLVpCM29rNFQyYnYzVjY0Y2NtLWU2U2lNamRUcE9SNkI1MzhxRmVkckxSRTRoNFFsYVVWX0d1WDF6RExobDB2Yyw,&amp;sign=1ac3f9f64c5c3fb24b95f4722cd51e45&amp;keyno=0&amp;b64e=2&amp;l10n=r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2;&#1086;&#1085;&#1082;&#1091;&#1088;&#1089;&#1099;\&#1082;&#1083;&#1072;&#1089;&#1089;&#1085;.&#1095;&#1072;&#1089;%20%20&#1075;&#1077;&#1088;&#1086;&#1080;\&#1087;&#1077;&#1089;&#1085;&#1103;%20&#1086;%20&#1090;&#1086;&#1081;%20&#1074;&#1086;&#1081;&#1085;&#1077;\Pesnya_o_vojne_minus_-_I_vse_o_toj_vesne.mp3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andex.ru/clck/jsredir?from=yandex.ru;images/search;images;;&amp;text=&amp;etext=1610.GhgTQB0JzxnGQjQJX0DvRzj6c3efap8UI9lLdznPO4N2V7dYyYo3BZmbRcW3PDW4Ikp8PHjRgvHZJpN8wtzKUwKBEsE8sfix27FFVQqO2OQ.48e4b46c9fd7432a8db24ca60cf934f09a2414c9&amp;uuid=&amp;state=tid_Wvm4RM28ca_MiO4Ne9osTPtpHS9wicjEF5X7fRziVPIHCd9FyQ,,&amp;data=UlNrNmk5WktYejR0eWJFYk1LdmtxbDlFSlhTb215azY0cXNIWG5HRFBVM01aRW80RVljTTlkRmJtR0p0SjJ3U0M0MnhwWUpTRTRqU2FOLXBJNTN0TG1MaGR2d1dBcjhRUzRaVHc0aTB0aXBNcXk1OWE2N1B1USws&amp;sign=7d2c13c19202e9b6e69e0628fe2937b0&amp;keyno=0&amp;b64e=2&amp;l10n=r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yandex.ru/clck/jsredir?from=yandex.ru;images/search;images;;&amp;text=&amp;etext=1610.-IWo02HT3fGxPyflJKii95nmive86NH3nYZ70nb_I36iwe4Q9xTw9k4L_l2PoEJKYENAcgU0ebFSQO3w3KH-7PTsT2BBoNSlCvQclo792TVEf2MroJxXCVRuQHJmm8a2PYi11O1jZJP9zGUZw8rwBzz2Ws3syahLmDw5h4wzyLBvo3Ze7jvPGGFF5WYqk1Z8.ca1665e7b83870c82058e3ab87fc0d29bf411653&amp;uuid=&amp;state=tid_Wvm4RM28ca_MiO4Ne9osTPtpHS9wicjEF5X7fRziVPIHCd9FyQ,,&amp;data=UlNrNmk5WktYejR0eWJFYk1LdmtxcDg3OVdpX0RmdHNFdlRPZnBNVVhHSzhOZkJfMHBqQm1wYk9NVHZfTnc2TjZyVTZSLVh3REVSWUZjeXBXUjdNQ1V2cXY3bGhxNzhJTEdfMUlLMFNNcXJRVVJLY0ZxT1U2dGtMdHBFb3h5X016ODUteGdwQndGWGZvOThDLWY2bnVBLCw,&amp;sign=1c19ee81d4a40330d436762f746162d9&amp;keyno=0&amp;b64e=2&amp;l10n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7;&#1088;&#1086;&#1075;&#1088;&#1072;&#1084;&#1084;&#1099;\&#1055;&#1053;&#1048;&#1056;.%20&#1052;&#1059;&#1047;&#1067;&#1050;&#1040;\&#1087;&#1077;&#1089;&#1085;&#1080;\(&#1084;&#1080;&#1085;&#1091;&#1089;).mp3%20-%20&#1042;&#1086;&#1077;&#1085;&#1085;&#1099;&#1077;%20&#1087;&#1077;&#1089;&#1085;&#1080;%20-%20&#1046;&#1091;&#1088;&#1072;&#1074;&#1083;&#1080;.mp3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37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7;&#1088;&#1086;&#1075;&#1088;&#1072;&#1084;&#1084;&#1099;\&#1055;&#1053;&#1048;&#1056;.%20&#1052;&#1059;&#1047;&#1067;&#1050;&#1040;\&#1087;&#1077;&#1089;&#1085;&#1080;\4a1f50b62044871117041d7b58b4b440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Творческий  проект  на тему:                                        « Георгиевская лента  - символ  победы  и отваги»    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               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Разработка  творческого  проекта учителя  </a:t>
            </a:r>
            <a:r>
              <a:rPr lang="ru-RU" sz="3100" dirty="0" err="1" smtClean="0"/>
              <a:t>кубановедения</a:t>
            </a:r>
            <a:r>
              <a:rPr lang="ru-RU" sz="3100" dirty="0" smtClean="0"/>
              <a:t>   МБОУ СОШ №5                          г.Тимашевск, Краснодарский край                                 Натальи Сергеевны Потехиной</a:t>
            </a:r>
            <a:r>
              <a:rPr lang="ru-RU" sz="3100" b="1" dirty="0" smtClean="0"/>
              <a:t> </a:t>
            </a:r>
            <a:r>
              <a:rPr lang="ru-RU" sz="3100" b="1" dirty="0" smtClean="0"/>
              <a:t>                                     </a:t>
            </a:r>
            <a:r>
              <a:rPr lang="ru-RU" sz="3100" dirty="0" smtClean="0"/>
              <a:t>20017 год</a:t>
            </a:r>
            <a:endParaRPr lang="ru-RU" sz="3100" dirty="0"/>
          </a:p>
        </p:txBody>
      </p:sp>
      <p:sp>
        <p:nvSpPr>
          <p:cNvPr id="3" name="Овал 2"/>
          <p:cNvSpPr/>
          <p:nvPr/>
        </p:nvSpPr>
        <p:spPr>
          <a:xfrm>
            <a:off x="467544" y="6021288"/>
            <a:ext cx="720080" cy="5543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7"/>
            <a:ext cx="4032448" cy="936104"/>
          </a:xfrm>
        </p:spPr>
        <p:txBody>
          <a:bodyPr>
            <a:normAutofit fontScale="85000" lnSpcReduction="20000"/>
          </a:bodyPr>
          <a:lstStyle/>
          <a:p>
            <a:r>
              <a:rPr lang="ru-RU" sz="4000" dirty="0" smtClean="0"/>
              <a:t>А.В.Суворов                 1800 г.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04665"/>
            <a:ext cx="4041775" cy="432047"/>
          </a:xfrm>
        </p:spPr>
        <p:txBody>
          <a:bodyPr>
            <a:noAutofit/>
          </a:bodyPr>
          <a:lstStyle/>
          <a:p>
            <a:r>
              <a:rPr lang="ru-RU" sz="3200" dirty="0" smtClean="0"/>
              <a:t>А.П.Ермолов 1800г.</a:t>
            </a:r>
            <a:endParaRPr lang="ru-RU" sz="3200" dirty="0"/>
          </a:p>
        </p:txBody>
      </p:sp>
      <p:pic>
        <p:nvPicPr>
          <p:cNvPr id="7" name="Picture 4" descr="https://army-blog.ru/wp-content/uploads/2016/05/4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790855" cy="4929411"/>
          </a:xfrm>
          <a:prstGeom prst="rect">
            <a:avLst/>
          </a:prstGeom>
          <a:noFill/>
        </p:spPr>
      </p:pic>
      <p:pic>
        <p:nvPicPr>
          <p:cNvPr id="26626" name="Picture 2" descr="http://aura-dione.ru/gallery/images/2284961_aleksei-petrovich-ermolo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b="1389"/>
          <a:stretch>
            <a:fillRect/>
          </a:stretch>
        </p:blipFill>
        <p:spPr bwMode="auto">
          <a:xfrm>
            <a:off x="4644008" y="1196752"/>
            <a:ext cx="4104456" cy="511256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995936" y="5943600"/>
            <a:ext cx="914400" cy="6537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Черноморцы и кубанцы – кавалеры  ордена  Святого Георгия</a:t>
            </a:r>
            <a:endParaRPr lang="ru-RU" dirty="0"/>
          </a:p>
        </p:txBody>
      </p:sp>
      <p:pic>
        <p:nvPicPr>
          <p:cNvPr id="37890" name="Picture 2" descr="http://images.myshared.ru/19/1195715/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556792"/>
            <a:ext cx="8136904" cy="5301208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779912" y="594360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4760" cy="2435870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Крест солдатской доблести</a:t>
            </a:r>
            <a:endParaRPr lang="ru-RU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www.filipoc.ru/attaches/posts/rodina/2015-04-21/ordena-i-medali-velikoy-otechestvennoy-voynyi/658839f25605564db2715f9996705f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95" y="273050"/>
            <a:ext cx="3179573" cy="585311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956376" y="573325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6" name="Picture 2" descr="http://iks2010.info/wp-content/uploads/img/%D0%B3%D0%B5%D0%BE%D1%80%D0%B3-%D0%BA%D0%B0%D0%B2%D0%B0%D0%BB%D0%B5%D1%80%D1%8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482453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3610744" cy="648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Казаки  </a:t>
            </a:r>
            <a:r>
              <a:rPr lang="ru-RU" dirty="0" err="1" smtClean="0"/>
              <a:t>Г.И.Косенко</a:t>
            </a:r>
            <a:r>
              <a:rPr lang="ru-RU" dirty="0" smtClean="0"/>
              <a:t>, М. </a:t>
            </a:r>
            <a:r>
              <a:rPr lang="ru-RU" dirty="0" err="1" smtClean="0"/>
              <a:t>Мозаненко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32657"/>
            <a:ext cx="4041775" cy="648072"/>
          </a:xfrm>
        </p:spPr>
        <p:txBody>
          <a:bodyPr/>
          <a:lstStyle/>
          <a:p>
            <a:r>
              <a:rPr lang="ru-RU" dirty="0" smtClean="0"/>
              <a:t>полковник  А.Ф.Бурсак</a:t>
            </a:r>
            <a:endParaRPr lang="ru-RU" dirty="0"/>
          </a:p>
        </p:txBody>
      </p:sp>
      <p:pic>
        <p:nvPicPr>
          <p:cNvPr id="47106" name="Picture 2" descr="https://i.mycdn.me/image?id=836808577018&amp;t=35&amp;plc=WEB&amp;tkn=*pFY69tdbr96pxprafkD0gNjJHb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616424" cy="4839146"/>
          </a:xfrm>
          <a:prstGeom prst="rect">
            <a:avLst/>
          </a:prstGeom>
          <a:noFill/>
        </p:spPr>
      </p:pic>
      <p:pic>
        <p:nvPicPr>
          <p:cNvPr id="8" name="Picture 2" descr="http://www.proza.ru/pics/2013/02/12/24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524772" cy="4857403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067944" y="5943600"/>
            <a:ext cx="914400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Герои Первой   Мировой  войны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Командующий  фронтом Н.Н.Юденич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hlinkClick r:id="rId2"/>
              </a:rPr>
              <a:t>Генерал Деникин Антон Иванович</a:t>
            </a:r>
            <a:endParaRPr lang="ru-RU" dirty="0"/>
          </a:p>
        </p:txBody>
      </p:sp>
      <p:pic>
        <p:nvPicPr>
          <p:cNvPr id="7" name="Picture 2" descr="http://www.playcast.ru/uploads/work/3383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  <p:pic>
        <p:nvPicPr>
          <p:cNvPr id="8" name="Picture 2" descr="http://itd1.mycdn.me/image?id=851571805822&amp;t=20&amp;plc=WEB&amp;tkn=*ZAB9F0Fo-je-KY5mbv-47-whHy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038" y="2174875"/>
            <a:ext cx="3182511" cy="3951288"/>
          </a:xfrm>
          <a:prstGeom prst="rect">
            <a:avLst/>
          </a:prstGeom>
          <a:noFill/>
        </p:spPr>
      </p:pic>
      <p:pic>
        <p:nvPicPr>
          <p:cNvPr id="9" name="Picture 2" descr="http://nevelikc.ru/wp-content/uploads/2015/06/Georgij-4-j-stepe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977680"/>
            <a:ext cx="1848614" cy="288032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8229600" y="5733256"/>
            <a:ext cx="914400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635896" y="0"/>
            <a:ext cx="5328592" cy="27809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3928" y="476672"/>
            <a:ext cx="4824536" cy="237626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Уроженец станицы </a:t>
            </a:r>
            <a:r>
              <a:rPr lang="ru-RU" b="1" dirty="0" err="1" smtClean="0">
                <a:solidFill>
                  <a:schemeClr val="bg1"/>
                </a:solidFill>
              </a:rPr>
              <a:t>Келермесской</a:t>
            </a:r>
            <a:r>
              <a:rPr lang="ru-RU" b="1" dirty="0" smtClean="0">
                <a:solidFill>
                  <a:schemeClr val="bg1"/>
                </a:solidFill>
              </a:rPr>
              <a:t> летчик В.М Ткачев совершал до 130 вылетов в месяц. Его участие в воздушных боях Первой мировой войны было отмечено орденом Святого Георгия IV степени и Георгиевским оружием.</a:t>
            </a:r>
          </a:p>
          <a:p>
            <a:endParaRPr lang="ru-RU" dirty="0"/>
          </a:p>
        </p:txBody>
      </p:sp>
      <p:pic>
        <p:nvPicPr>
          <p:cNvPr id="37890" name="Picture 2" descr="http://www.proza.ru/pics/2011/09/12/882.jpg"/>
          <p:cNvPicPr>
            <a:picLocks noChangeAspect="1" noChangeArrowheads="1"/>
          </p:cNvPicPr>
          <p:nvPr/>
        </p:nvPicPr>
        <p:blipFill>
          <a:blip r:embed="rId2" cstate="print"/>
          <a:srcRect b="4615"/>
          <a:stretch>
            <a:fillRect/>
          </a:stretch>
        </p:blipFill>
        <p:spPr bwMode="auto">
          <a:xfrm>
            <a:off x="179512" y="980728"/>
            <a:ext cx="3384376" cy="4824536"/>
          </a:xfrm>
          <a:prstGeom prst="rect">
            <a:avLst/>
          </a:prstGeom>
          <a:noFill/>
        </p:spPr>
      </p:pic>
      <p:pic>
        <p:nvPicPr>
          <p:cNvPr id="8" name="Picture 2" descr="http://nevelikc.ru/wp-content/uploads/2015/06/Georgij-4-j-step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2640702" cy="4005064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7956376" y="5589240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Награды под лентой «цвета дыма и пламени»</a:t>
            </a:r>
            <a:endParaRPr lang="ru-RU" b="1" dirty="0"/>
          </a:p>
        </p:txBody>
      </p:sp>
      <p:pic>
        <p:nvPicPr>
          <p:cNvPr id="1026" name="Picture 2" descr="https://ds04.infourok.ru/uploads/ex/0961/00059b28-06faf4a2/hello_html_m59680f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4038600" cy="1871218"/>
          </a:xfrm>
          <a:prstGeom prst="rect">
            <a:avLst/>
          </a:prstGeom>
          <a:noFill/>
        </p:spPr>
      </p:pic>
      <p:pic>
        <p:nvPicPr>
          <p:cNvPr id="1040" name="Picture 16" descr="https://i0.wp.com/www.istpravda.ru/upload/iblock/61e/61ec4236b2778704d957f302aeb6a4b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1"/>
            <a:ext cx="4038600" cy="2232248"/>
          </a:xfrm>
          <a:prstGeom prst="rect">
            <a:avLst/>
          </a:prstGeom>
          <a:noFill/>
        </p:spPr>
      </p:pic>
      <p:pic>
        <p:nvPicPr>
          <p:cNvPr id="1042" name="Picture 18" descr="https://cdn2.img.ria.ru/images/56735/71/567357176.jpg"/>
          <p:cNvPicPr>
            <a:picLocks noChangeAspect="1" noChangeArrowheads="1"/>
          </p:cNvPicPr>
          <p:nvPr/>
        </p:nvPicPr>
        <p:blipFill>
          <a:blip r:embed="rId4" cstate="print"/>
          <a:srcRect l="1852" r="5556"/>
          <a:stretch>
            <a:fillRect/>
          </a:stretch>
        </p:blipFill>
        <p:spPr bwMode="auto">
          <a:xfrm>
            <a:off x="251520" y="1700808"/>
            <a:ext cx="3995936" cy="2662437"/>
          </a:xfrm>
          <a:prstGeom prst="rect">
            <a:avLst/>
          </a:prstGeom>
          <a:noFill/>
        </p:spPr>
      </p:pic>
      <p:pic>
        <p:nvPicPr>
          <p:cNvPr id="1044" name="Picture 20" descr="http://www.hrono.ru/heraldicum/flagi/images/nrnr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104456" cy="321297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0" y="6237312"/>
            <a:ext cx="914400" cy="6206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Петр </a:t>
            </a:r>
            <a:r>
              <a:rPr lang="ru-RU" sz="3600" dirty="0" err="1" smtClean="0"/>
              <a:t>Бабыч</a:t>
            </a:r>
            <a:endParaRPr lang="ru-RU" sz="3600" dirty="0"/>
          </a:p>
        </p:txBody>
      </p:sp>
      <p:pic>
        <p:nvPicPr>
          <p:cNvPr id="6" name="Picture 4" descr="https://novostipmr.com/sites/default/files/field/image/georgi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356992"/>
            <a:ext cx="3240360" cy="3029892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картинка атамана кубанского казака"/>
          <p:cNvPicPr>
            <a:picLocks noGrp="1" noChangeAspect="1" noChangeArrowheads="1"/>
          </p:cNvPicPr>
          <p:nvPr/>
        </p:nvPicPr>
        <p:blipFill>
          <a:blip r:embed="rId3" cstate="print"/>
          <a:srcRect l="15217" r="16304"/>
          <a:stretch>
            <a:fillRect/>
          </a:stretch>
        </p:blipFill>
        <p:spPr bwMode="auto">
          <a:xfrm>
            <a:off x="3851920" y="476672"/>
            <a:ext cx="5040560" cy="583264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79512" y="2132856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ages.myshared.ru/32/1321567/slide_14.jpg"/>
          <p:cNvPicPr>
            <a:picLocks noChangeAspect="1" noChangeArrowheads="1"/>
          </p:cNvPicPr>
          <p:nvPr/>
        </p:nvPicPr>
        <p:blipFill>
          <a:blip r:embed="rId2" cstate="print"/>
          <a:srcRect t="8500" b="9601"/>
          <a:stretch>
            <a:fillRect/>
          </a:stretch>
        </p:blipFill>
        <p:spPr bwMode="auto">
          <a:xfrm>
            <a:off x="251520" y="548680"/>
            <a:ext cx="8712968" cy="5688632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8229600" y="6093296"/>
            <a:ext cx="914400" cy="76470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roza.ru/pics/2015/05/01/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esnya_o_vojne_minus_-_I_vse_o_toj_ves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44208" y="5805264"/>
            <a:ext cx="720080" cy="720080"/>
          </a:xfrm>
          <a:prstGeom prst="rect">
            <a:avLst/>
          </a:prstGeom>
        </p:spPr>
      </p:pic>
      <p:pic>
        <p:nvPicPr>
          <p:cNvPr id="5" name="Picture 2" descr="https://ds01.infourok.ru/uploads/ex/0347/000064ee-13452b9c/img11.jpg"/>
          <p:cNvPicPr>
            <a:picLocks noChangeAspect="1" noChangeArrowheads="1"/>
          </p:cNvPicPr>
          <p:nvPr/>
        </p:nvPicPr>
        <p:blipFill>
          <a:blip r:embed="rId5" cstate="print"/>
          <a:srcRect l="8667" t="8768" b="32047"/>
          <a:stretch>
            <a:fillRect/>
          </a:stretch>
        </p:blipFill>
        <p:spPr bwMode="auto">
          <a:xfrm>
            <a:off x="5220072" y="260648"/>
            <a:ext cx="360040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sp>
        <p:nvSpPr>
          <p:cNvPr id="6" name="Овал 5"/>
          <p:cNvSpPr/>
          <p:nvPr/>
        </p:nvSpPr>
        <p:spPr>
          <a:xfrm>
            <a:off x="3419872" y="5661248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2.Мы не можем   победить  время , но можем сохранить  память!</a:t>
            </a:r>
            <a:endParaRPr lang="ru-RU" sz="4000" b="1" i="1" dirty="0"/>
          </a:p>
        </p:txBody>
      </p:sp>
      <p:pic>
        <p:nvPicPr>
          <p:cNvPr id="4" name="Picture 2" descr="http://efcate.com/2017/11/10/in/161614_vlcsnap_2017_11_10_16h15m48s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5177549" cy="4608512"/>
          </a:xfrm>
          <a:prstGeom prst="rect">
            <a:avLst/>
          </a:prstGeom>
          <a:noFill/>
        </p:spPr>
      </p:pic>
      <p:pic>
        <p:nvPicPr>
          <p:cNvPr id="6" name="Picture 2" descr="http://kubantv.ru/upload/iblock/2a9/2a9a41193c3f48cffd7dea3fa82ae0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4032448" cy="3409919"/>
          </a:xfrm>
          <a:prstGeom prst="rect">
            <a:avLst/>
          </a:prstGeom>
          <a:noFill/>
        </p:spPr>
      </p:pic>
    </p:spTree>
  </p:cSld>
  <p:clrMapOvr>
    <a:masterClrMapping/>
  </p:clrMapOvr>
  <p:transition advTm="216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568952" cy="5636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Константин Иосифович </a:t>
            </a:r>
            <a:r>
              <a:rPr lang="ru-RU" sz="3600" dirty="0" err="1" smtClean="0"/>
              <a:t>Недорубов</a:t>
            </a:r>
            <a:endParaRPr lang="ru-RU" sz="3600" dirty="0"/>
          </a:p>
        </p:txBody>
      </p:sp>
      <p:pic>
        <p:nvPicPr>
          <p:cNvPr id="48130" name="Picture 2" descr="http://pressa.tv/uploads/posts/2017-05/1494594379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525658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6156176" y="5949280"/>
            <a:ext cx="698376" cy="6983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900igr.net/up/datas/252071/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8" name="Picture 2" descr="http://nevelikc.ru/wp-content/uploads/2015/06/Georgij-4-j-step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25144"/>
            <a:ext cx="720080" cy="908720"/>
          </a:xfrm>
          <a:prstGeom prst="rect">
            <a:avLst/>
          </a:prstGeom>
          <a:noFill/>
        </p:spPr>
      </p:pic>
      <p:pic>
        <p:nvPicPr>
          <p:cNvPr id="49156" name="Picture 4" descr="http://voin-rkka.ru/published/publicdata/GBXVOINDC0/attachments/SC/products_pictures/1o2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653136"/>
            <a:ext cx="864096" cy="936104"/>
          </a:xfrm>
          <a:prstGeom prst="rect">
            <a:avLst/>
          </a:prstGeom>
          <a:noFill/>
        </p:spPr>
      </p:pic>
      <p:pic>
        <p:nvPicPr>
          <p:cNvPr id="49158" name="Picture 6" descr="https://static-eu.insales.ru/images/products/1/157/74875037/medalgeorgii4stepeni4kgk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581128"/>
            <a:ext cx="648072" cy="864096"/>
          </a:xfrm>
          <a:prstGeom prst="rect">
            <a:avLst/>
          </a:prstGeom>
          <a:noFill/>
        </p:spPr>
      </p:pic>
      <p:pic>
        <p:nvPicPr>
          <p:cNvPr id="12290" name="Picture 2" descr="https://upload.wikimedia.org/wikipedia/commons/1/10/KubanCossacks19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861048"/>
            <a:ext cx="3744416" cy="180020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8229600" y="59436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ds04.infourok.ru/uploads/ex/088d/00070d6c-b408a499/2/img71.jpg"/>
          <p:cNvPicPr>
            <a:picLocks noChangeAspect="1" noChangeArrowheads="1"/>
          </p:cNvPicPr>
          <p:nvPr/>
        </p:nvPicPr>
        <p:blipFill>
          <a:blip r:embed="rId2" cstate="print"/>
          <a:srcRect l="1990"/>
          <a:stretch>
            <a:fillRect/>
          </a:stretch>
        </p:blipFill>
        <p:spPr bwMode="auto">
          <a:xfrm>
            <a:off x="0" y="260648"/>
            <a:ext cx="8964488" cy="6336704"/>
          </a:xfrm>
          <a:prstGeom prst="rect">
            <a:avLst/>
          </a:prstGeom>
          <a:noFill/>
        </p:spPr>
      </p:pic>
      <p:pic>
        <p:nvPicPr>
          <p:cNvPr id="50180" name="Picture 4" descr="http://ritterkreuz.su/sites/default/files/prod-imgs/011_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2808312" cy="31957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660232" y="2132856"/>
            <a:ext cx="2304256" cy="12024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hlinkClick r:id="rId4"/>
              </a:rPr>
              <a:t>Медаль </a:t>
            </a:r>
            <a:r>
              <a:rPr lang="ru-RU" sz="2800" dirty="0" smtClean="0">
                <a:solidFill>
                  <a:schemeClr val="tx1"/>
                </a:solidFill>
                <a:hlinkClick r:id="rId4"/>
              </a:rPr>
              <a:t>100</a:t>
            </a:r>
            <a:r>
              <a:rPr lang="ru-RU" sz="2000" dirty="0" smtClean="0">
                <a:solidFill>
                  <a:schemeClr val="tx1"/>
                </a:solidFill>
                <a:hlinkClick r:id="rId4"/>
              </a:rPr>
              <a:t>-летию </a:t>
            </a:r>
            <a:r>
              <a:rPr lang="ru-RU" sz="2400" dirty="0" smtClean="0">
                <a:solidFill>
                  <a:schemeClr val="tx1"/>
                </a:solidFill>
                <a:hlinkClick r:id="rId4"/>
              </a:rPr>
              <a:t>Жукова. 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229600" y="594360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347864" cy="4666530"/>
          </a:xfrm>
        </p:spPr>
        <p:txBody>
          <a:bodyPr>
            <a:normAutofit/>
          </a:bodyPr>
          <a:lstStyle/>
          <a:p>
            <a:r>
              <a:rPr lang="ru-RU" b="1" dirty="0" smtClean="0">
                <a:hlinkClick r:id="rId2"/>
              </a:rPr>
              <a:t>Бюст Г. К. Жукова,                     </a:t>
            </a:r>
            <a:r>
              <a:rPr lang="ru-RU" b="1" dirty="0" err="1" smtClean="0">
                <a:hlinkClick r:id="rId2"/>
              </a:rPr>
              <a:t>Мемориа</a:t>
            </a:r>
            <a:r>
              <a:rPr lang="ru-RU" b="1" dirty="0" smtClean="0">
                <a:hlinkClick r:id="rId2"/>
              </a:rPr>
              <a:t>- </a:t>
            </a:r>
            <a:r>
              <a:rPr lang="ru-RU" b="1" dirty="0" err="1" smtClean="0">
                <a:hlinkClick r:id="rId2"/>
              </a:rPr>
              <a:t>льная</a:t>
            </a:r>
            <a:r>
              <a:rPr lang="ru-RU" b="1" dirty="0" smtClean="0">
                <a:hlinkClick r:id="rId2"/>
              </a:rPr>
              <a:t> арка</a:t>
            </a:r>
            <a:r>
              <a:rPr lang="ru-RU" b="1" dirty="0" smtClean="0"/>
              <a:t> </a:t>
            </a:r>
            <a:r>
              <a:rPr lang="ru-RU" sz="3200" b="1" i="1" dirty="0" smtClean="0"/>
              <a:t>автор А.Аполлонов</a:t>
            </a:r>
            <a:endParaRPr lang="ru-RU" sz="3200" b="1" i="1" dirty="0"/>
          </a:p>
        </p:txBody>
      </p:sp>
      <p:pic>
        <p:nvPicPr>
          <p:cNvPr id="56322" name="Picture 2" descr="http://kishar.ru/krasnodar/pamkr_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20688"/>
            <a:ext cx="5724128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lentochka (321x157, 77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13176"/>
            <a:ext cx="8064896" cy="1656183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7956376" y="573325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Герои нашего времени</a:t>
            </a:r>
            <a:endParaRPr lang="ru-RU" b="1" dirty="0"/>
          </a:p>
        </p:txBody>
      </p:sp>
      <p:pic>
        <p:nvPicPr>
          <p:cNvPr id="48130" name="Picture 2" descr="http://s00.yaplakal.com/pics/pics_original/0/3/9/8809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pic>
        <p:nvPicPr>
          <p:cNvPr id="4" name="Picture 2" descr="https://ds04.infourok.ru/uploads/ex/0f24/0000f983-8ca08b29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013176"/>
            <a:ext cx="3635896" cy="165618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51520" y="260648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8640"/>
            <a:ext cx="4040188" cy="1986235"/>
          </a:xfrm>
        </p:spPr>
        <p:txBody>
          <a:bodyPr>
            <a:normAutofit/>
          </a:bodyPr>
          <a:lstStyle/>
          <a:p>
            <a:r>
              <a:rPr lang="ru-RU" dirty="0" smtClean="0"/>
              <a:t>Союзом казачьих  войск России  в 1992г. Был учрежден крест « За оборону Приднестровья»</a:t>
            </a:r>
          </a:p>
          <a:p>
            <a:endParaRPr lang="ru-RU" dirty="0"/>
          </a:p>
        </p:txBody>
      </p:sp>
      <p:pic>
        <p:nvPicPr>
          <p:cNvPr id="51202" name="Picture 2" descr="https://ds03.infourok.ru/uploads/ex/057a/0005aac9-48c73773/img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104456" cy="3717032"/>
          </a:xfrm>
          <a:prstGeom prst="rect">
            <a:avLst/>
          </a:prstGeom>
          <a:noFill/>
        </p:spPr>
      </p:pic>
      <p:pic>
        <p:nvPicPr>
          <p:cNvPr id="8" name="Picture 2" descr="http://cossac-awards.narod.ru/SKR/Pridnestrovie6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105" y="2492895"/>
            <a:ext cx="2078377" cy="3633267"/>
          </a:xfrm>
          <a:prstGeom prst="rect">
            <a:avLst/>
          </a:prstGeom>
          <a:noFill/>
        </p:spPr>
      </p:pic>
      <p:pic>
        <p:nvPicPr>
          <p:cNvPr id="51204" name="Picture 4" descr="https://ds04.infourok.ru/uploads/ex/0686/00012b7d-0312c4df/im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4176464" cy="302399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23528" y="544522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ds02.infourok.ru/uploads/ex/046c/00032533-74e3e779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8229600" y="59436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samgum.ru/images/6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8388424" y="5733256"/>
            <a:ext cx="755576" cy="5760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139136" cy="10527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г.Севастополь  -   ежегодная  «Акция Георгиевская ленточка»</a:t>
            </a:r>
            <a:endParaRPr lang="ru-RU" sz="3200" dirty="0"/>
          </a:p>
        </p:txBody>
      </p:sp>
      <p:pic>
        <p:nvPicPr>
          <p:cNvPr id="20482" name="Picture 2" descr="o-00003146-n-00010555 (645x518, 92Kb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5635610" cy="4525963"/>
          </a:xfrm>
          <a:prstGeom prst="rect">
            <a:avLst/>
          </a:prstGeom>
          <a:noFill/>
        </p:spPr>
      </p:pic>
      <p:pic>
        <p:nvPicPr>
          <p:cNvPr id="4" name="Picture 2" descr="http://www.stihi.ru/pics/2012/05/04/1499.jpg"/>
          <p:cNvPicPr>
            <a:picLocks noChangeAspect="1" noChangeArrowheads="1"/>
          </p:cNvPicPr>
          <p:nvPr/>
        </p:nvPicPr>
        <p:blipFill>
          <a:blip r:embed="rId4" cstate="print"/>
          <a:srcRect r="6918"/>
          <a:stretch>
            <a:fillRect/>
          </a:stretch>
        </p:blipFill>
        <p:spPr bwMode="auto">
          <a:xfrm>
            <a:off x="5759624" y="3645024"/>
            <a:ext cx="3384376" cy="2952328"/>
          </a:xfrm>
          <a:prstGeom prst="rect">
            <a:avLst/>
          </a:prstGeom>
          <a:noFill/>
        </p:spPr>
      </p:pic>
      <p:pic>
        <p:nvPicPr>
          <p:cNvPr id="6" name="Picture 2" descr="https://ds01.infourok.ru/uploads/ex/0347/000064ee-13452b9c/img11.jpg"/>
          <p:cNvPicPr>
            <a:picLocks noChangeAspect="1" noChangeArrowheads="1"/>
          </p:cNvPicPr>
          <p:nvPr/>
        </p:nvPicPr>
        <p:blipFill>
          <a:blip r:embed="rId5" cstate="print"/>
          <a:srcRect l="8667" t="8768" b="32047"/>
          <a:stretch>
            <a:fillRect/>
          </a:stretch>
        </p:blipFill>
        <p:spPr bwMode="auto">
          <a:xfrm>
            <a:off x="5724128" y="1556792"/>
            <a:ext cx="3419872" cy="1944216"/>
          </a:xfrm>
          <a:prstGeom prst="rect">
            <a:avLst/>
          </a:prstGeom>
          <a:noFill/>
        </p:spPr>
      </p:pic>
      <p:pic>
        <p:nvPicPr>
          <p:cNvPr id="7" name="(минус).mp3 - Военные песни - 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716016" y="5750024"/>
            <a:ext cx="576064" cy="57606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67544" y="573325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4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3.Святой Георгий Победоносец - покровитель всех российских воинов</a:t>
            </a:r>
            <a:endParaRPr lang="ru-RU" sz="3600" dirty="0"/>
          </a:p>
        </p:txBody>
      </p:sp>
      <p:pic>
        <p:nvPicPr>
          <p:cNvPr id="3074" name="Picture 2" descr="http://www.torirem.ru/wp-content/uploads/2015/05/Georgiy-Pobedonosec-ic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00200"/>
            <a:ext cx="3626874" cy="4925144"/>
          </a:xfrm>
          <a:prstGeom prst="rect">
            <a:avLst/>
          </a:prstGeom>
          <a:noFill/>
        </p:spPr>
      </p:pic>
      <p:pic>
        <p:nvPicPr>
          <p:cNvPr id="6" name="Рисунок 8" descr="Св. вмч. Георгий Победоносец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35283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4a1f50b62044871117041d7b58b4b44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89168" y="5877272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4.infourok.ru/uploads/ex/0ac1/00000ac0-c0abfaa2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95536" y="548680"/>
            <a:ext cx="576064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90872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s02.infourok.ru/uploads/ex/0474/0003253b-55fcc7f2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8229600" y="5943600"/>
            <a:ext cx="914400" cy="6537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74638"/>
            <a:ext cx="9083352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Награда, добытая в бою</a:t>
            </a:r>
            <a:endParaRPr lang="ru-RU" sz="4800" b="1" dirty="0"/>
          </a:p>
        </p:txBody>
      </p:sp>
      <p:pic>
        <p:nvPicPr>
          <p:cNvPr id="44034" name="Picture 2" descr="http://img1.joyreactor.cc/pics/comment/%D0%B1%D0%BE%D1%80%D0%BE%D0%B4%D0%B8%D0%BD%D0%BE-%D0%98%D1%81%D1%82%D0%BE%D1%80%D0%B8%D1%8F-%D1%81%D1%80%D0%B0%D0%B6%D0%B5%D0%BD%D0%B8%D0%B5-%D0%BF%D0%B5%D1%81%D0%BE%D1%87%D0%BD%D0%B8%D1%86%D0%B0-72901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496944" cy="5256584"/>
          </a:xfrm>
          <a:prstGeom prst="rect">
            <a:avLst/>
          </a:prstGeom>
          <a:noFill/>
        </p:spPr>
      </p:pic>
      <p:pic>
        <p:nvPicPr>
          <p:cNvPr id="4" name="Picture 2" descr="http://voin-rkka.ru/published/publicdata/GBXVOINDC0/attachments/SC/products_pictures/25o_enl.jpg"/>
          <p:cNvPicPr>
            <a:picLocks noChangeAspect="1" noChangeArrowheads="1"/>
          </p:cNvPicPr>
          <p:nvPr/>
        </p:nvPicPr>
        <p:blipFill>
          <a:blip r:embed="rId3" cstate="print"/>
          <a:srcRect l="27113" r="18721"/>
          <a:stretch>
            <a:fillRect/>
          </a:stretch>
        </p:blipFill>
        <p:spPr bwMode="auto">
          <a:xfrm>
            <a:off x="7884368" y="548680"/>
            <a:ext cx="1008112" cy="129614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8229600" y="5943600"/>
            <a:ext cx="914400" cy="6537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tdata.ru/u5/photo9E73/20297580027-0/hu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248472" cy="4032448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0" y="6204248"/>
            <a:ext cx="914400" cy="6537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5" name="Picture 4" descr="https://fs00.infourok.ru/images/doc/236/133151/2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93504"/>
            <a:ext cx="45720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3816424" cy="1152129"/>
          </a:xfrm>
        </p:spPr>
        <p:txBody>
          <a:bodyPr>
            <a:normAutofit fontScale="92500" lnSpcReduction="20000"/>
          </a:bodyPr>
          <a:lstStyle/>
          <a:p>
            <a:r>
              <a:rPr lang="ru-RU" sz="2800" smtClean="0"/>
              <a:t>Михаил Богданович </a:t>
            </a:r>
            <a:r>
              <a:rPr lang="ru-RU" sz="2800" dirty="0" smtClean="0"/>
              <a:t>Барклай-де-Толли  1813 г.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04665"/>
            <a:ext cx="4498975" cy="936104"/>
          </a:xfrm>
        </p:spPr>
        <p:txBody>
          <a:bodyPr>
            <a:noAutofit/>
          </a:bodyPr>
          <a:lstStyle/>
          <a:p>
            <a:r>
              <a:rPr lang="ru-RU" dirty="0" smtClean="0"/>
              <a:t>Светлейший князь Григорий Александрович Потёмкин  1788 г.</a:t>
            </a:r>
            <a:endParaRPr lang="ru-RU" dirty="0"/>
          </a:p>
        </p:txBody>
      </p:sp>
      <p:pic>
        <p:nvPicPr>
          <p:cNvPr id="34818" name="Picture 2" descr="http://rys-arhipelag.ucoz.ru/_ph/23/3919857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707507" cy="4569371"/>
          </a:xfrm>
          <a:prstGeom prst="rect">
            <a:avLst/>
          </a:prstGeom>
          <a:noFill/>
        </p:spPr>
      </p:pic>
      <p:pic>
        <p:nvPicPr>
          <p:cNvPr id="34820" name="Picture 4" descr="https://multiurok.ru/img/312085/image_59c722efdd4c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16424" cy="4713387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923928" y="5943600"/>
            <a:ext cx="914400" cy="725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3960440" cy="1224135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Петр </a:t>
            </a:r>
            <a:r>
              <a:rPr lang="ru-RU" sz="2800" dirty="0" err="1" smtClean="0"/>
              <a:t>ИвановичБагратион</a:t>
            </a:r>
            <a:r>
              <a:rPr lang="ru-RU" sz="2800" dirty="0" smtClean="0"/>
              <a:t> </a:t>
            </a:r>
            <a:r>
              <a:rPr lang="ru-RU" sz="3200" dirty="0" smtClean="0"/>
              <a:t>1812г.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04665"/>
            <a:ext cx="4041775" cy="792088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/>
              <a:t>Михаил Семенович Воронцов  1800 г.</a:t>
            </a:r>
            <a:endParaRPr lang="ru-RU" sz="3200" dirty="0"/>
          </a:p>
        </p:txBody>
      </p:sp>
      <p:pic>
        <p:nvPicPr>
          <p:cNvPr id="35842" name="Picture 2" descr="http://1812panorama.ru/lemus/img/dip4-3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3426" r="21323"/>
          <a:stretch>
            <a:fillRect/>
          </a:stretch>
        </p:blipFill>
        <p:spPr bwMode="auto">
          <a:xfrm>
            <a:off x="251520" y="1484784"/>
            <a:ext cx="3960440" cy="5112568"/>
          </a:xfrm>
          <a:prstGeom prst="rect">
            <a:avLst/>
          </a:prstGeom>
          <a:noFill/>
        </p:spPr>
      </p:pic>
      <p:pic>
        <p:nvPicPr>
          <p:cNvPr id="27650" name="Picture 2" descr="https://fs01.infourok.ru/images/doc/8/9771/img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7019" t="9067" r="38585" b="4367"/>
          <a:stretch>
            <a:fillRect/>
          </a:stretch>
        </p:blipFill>
        <p:spPr bwMode="auto">
          <a:xfrm>
            <a:off x="4860032" y="1340768"/>
            <a:ext cx="3816424" cy="5328592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067944" y="5943600"/>
            <a:ext cx="914400" cy="725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215</Words>
  <Application>Microsoft Office PowerPoint</Application>
  <PresentationFormat>Экран (4:3)</PresentationFormat>
  <Paragraphs>53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Творческий  проект  на тему:                                        « Георгиевская лента  - символ  победы  и отваги»                                                                             Разработка  творческого  проекта учителя  кубановедения   МБОУ СОШ №5                          г.Тимашевск, Краснодарский край                                 Натальи Сергеевны Потехиной                                      20017 год</vt:lpstr>
      <vt:lpstr>2.Мы не можем   победить  время , но можем сохранить  память!</vt:lpstr>
      <vt:lpstr>3.Святой Георгий Победоносец - покровитель всех российских воинов</vt:lpstr>
      <vt:lpstr>Слайд 4</vt:lpstr>
      <vt:lpstr>Слайд 5</vt:lpstr>
      <vt:lpstr>Награда, добытая в бою</vt:lpstr>
      <vt:lpstr>Слайд 7</vt:lpstr>
      <vt:lpstr>Слайд 8</vt:lpstr>
      <vt:lpstr>Слайд 9</vt:lpstr>
      <vt:lpstr>Слайд 10</vt:lpstr>
      <vt:lpstr>Черноморцы и кубанцы – кавалеры  ордена  Святого Георгия</vt:lpstr>
      <vt:lpstr>Крест солдатской доблести</vt:lpstr>
      <vt:lpstr>Слайд 13</vt:lpstr>
      <vt:lpstr>Герои Первой   Мировой  войны</vt:lpstr>
      <vt:lpstr>Слайд 15</vt:lpstr>
      <vt:lpstr>Награды под лентой «цвета дыма и пламени»</vt:lpstr>
      <vt:lpstr>Петр Бабыч</vt:lpstr>
      <vt:lpstr>Слайд 18</vt:lpstr>
      <vt:lpstr>Слайд 19</vt:lpstr>
      <vt:lpstr>Константин Иосифович Недорубов</vt:lpstr>
      <vt:lpstr>Слайд 21</vt:lpstr>
      <vt:lpstr>Слайд 22</vt:lpstr>
      <vt:lpstr>Бюст Г. К. Жукова,                     Мемориа- льная арка автор А.Аполлонов</vt:lpstr>
      <vt:lpstr>Герои нашего времени</vt:lpstr>
      <vt:lpstr>Слайд 25</vt:lpstr>
      <vt:lpstr>Слайд 26</vt:lpstr>
      <vt:lpstr>Слайд 27</vt:lpstr>
      <vt:lpstr>г.Севастополь  -   ежегодная  «Акция Георгиевская ленточка»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Натлья</dc:creator>
  <cp:lastModifiedBy>Натлья</cp:lastModifiedBy>
  <cp:revision>152</cp:revision>
  <dcterms:created xsi:type="dcterms:W3CDTF">2017-11-14T18:44:08Z</dcterms:created>
  <dcterms:modified xsi:type="dcterms:W3CDTF">2017-12-30T20:33:37Z</dcterms:modified>
</cp:coreProperties>
</file>