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0246C-9156-4396-B6EF-AAAD533825AC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87F38-06C2-4131-AFE3-DF0EE3A28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6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Изготовление иллюстраций к книге используя нетрадиционные техники рисования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4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Нетрадиционное рисование  –  искусство изображать  не основываясь на традиции.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8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err="1" smtClean="0">
                <a:solidFill>
                  <a:srgbClr val="7030A0"/>
                </a:solidFill>
                <a:latin typeface="Century Schoolbook" pitchFamily="18" charset="0"/>
              </a:rPr>
              <a:t>Выцарапывание</a:t>
            </a:r>
            <a:r>
              <a:rPr lang="ru-RU" b="0" i="0" dirty="0" smtClean="0">
                <a:solidFill>
                  <a:srgbClr val="7030A0"/>
                </a:solidFill>
                <a:latin typeface="Century Schoolbook" pitchFamily="18" charset="0"/>
              </a:rPr>
              <a:t> рисунка на воске. Для работы необходимо: альбомный лист, карандаш, кисточка, гуашь, свеча, стаканчик с водой.</a:t>
            </a:r>
            <a:endParaRPr lang="ru-RU" b="0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95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работы необходимо: альбомный лист, карандаш, кисточка, гуашь,</a:t>
            </a:r>
            <a:r>
              <a:rPr lang="ru-RU" baseline="0" dirty="0" smtClean="0"/>
              <a:t> трафарет снежинки.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1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работы необходимо: альбомный лист, карандаш, кисточка, акварельные краски, свеча, стаканчик с водой.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9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работы необходимо: альбомный лист, карандаш, кисточка, акварельные краски, зубная паста, стаканчик с водой.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1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работы необходимо: альбомный лист, карандаш, кисточка, гуашь, предметы для отпечатывания (в нашем случае – это колпачки), стаканчик с водой.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21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работы необходимо: альбомный лист, карандаш, кисточка, акварельные краски, клей, крупа, стаканчик с водой.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89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такая</a:t>
            </a:r>
            <a:r>
              <a:rPr lang="ru-RU" baseline="0" dirty="0" smtClean="0"/>
              <a:t> </a:t>
            </a:r>
            <a:r>
              <a:rPr lang="ru-RU" baseline="0" smtClean="0"/>
              <a:t>книжка получилась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7F38-06C2-4131-AFE3-DF0EE3A2813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8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9460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920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9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10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23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1988840"/>
            <a:ext cx="7988424" cy="1584176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7030A0"/>
                </a:solidFill>
                <a:latin typeface="Century Schoolbook" pitchFamily="18" charset="0"/>
              </a:rPr>
              <a:t>Творческий </a:t>
            </a:r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проект</a:t>
            </a:r>
            <a:b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«Книжка </a:t>
            </a:r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«Снежинка»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97152"/>
            <a:ext cx="5972200" cy="1440160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Выполнила: Фомина Варвара Павловна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МБДОУ «Детский сад «Солнышко»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г. Новый Уренгой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Руководитель: Фомина </a:t>
            </a:r>
            <a:r>
              <a:rPr lang="ru-RU" sz="2000" dirty="0">
                <a:solidFill>
                  <a:srgbClr val="7030A0"/>
                </a:solidFill>
              </a:rPr>
              <a:t>А</a:t>
            </a:r>
            <a:r>
              <a:rPr lang="ru-RU" sz="2000" dirty="0" smtClean="0">
                <a:solidFill>
                  <a:srgbClr val="7030A0"/>
                </a:solidFill>
              </a:rPr>
              <a:t>лла Владимировна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893" y="6412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7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315200" cy="7159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Оформление обложки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4019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4" b="50545"/>
          <a:stretch/>
        </p:blipFill>
        <p:spPr>
          <a:xfrm>
            <a:off x="2267744" y="2074386"/>
            <a:ext cx="4547042" cy="4419600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7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451" y="764704"/>
            <a:ext cx="8206698" cy="1008112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7030A0"/>
                </a:solidFill>
                <a:latin typeface="Century Schoolbook" pitchFamily="18" charset="0"/>
              </a:rPr>
              <a:t>Граттаж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4243" y="63247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5518"/>
            <a:ext cx="5040560" cy="4936560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62056" cy="7159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 Рисование сухой кистью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85" b="50545"/>
          <a:stretch/>
        </p:blipFill>
        <p:spPr>
          <a:xfrm>
            <a:off x="2339752" y="1990118"/>
            <a:ext cx="4663749" cy="4565666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64019" y="6404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58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315200" cy="7159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Рисование свечкой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4" b="49455"/>
          <a:stretch/>
        </p:blipFill>
        <p:spPr>
          <a:xfrm>
            <a:off x="1979713" y="1700808"/>
            <a:ext cx="4752528" cy="4721223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10304" y="6412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1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315200" cy="86484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Рисование зубной пастой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61120"/>
            <a:ext cx="4880873" cy="4712568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48464" y="64042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861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315200" cy="7159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Отпечатки 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14130"/>
            <a:ext cx="4752528" cy="4752528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37981" y="63059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427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315200" cy="7159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Рисование крупой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r="29984" b="49818"/>
          <a:stretch/>
        </p:blipFill>
        <p:spPr>
          <a:xfrm>
            <a:off x="1956928" y="1916832"/>
            <a:ext cx="4703304" cy="4734748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748464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78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315200" cy="71596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Century Schoolbook" pitchFamily="18" charset="0"/>
              </a:rPr>
              <a:t>Книжка «Снежинка»</a:t>
            </a:r>
            <a:endParaRPr lang="ru-RU" b="1" i="1" dirty="0">
              <a:solidFill>
                <a:srgbClr val="7030A0"/>
              </a:solidFill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8464" y="6340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-185" r="15832" b="1"/>
          <a:stretch/>
        </p:blipFill>
        <p:spPr>
          <a:xfrm rot="5247496">
            <a:off x="273579" y="3749559"/>
            <a:ext cx="2906136" cy="2535838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r="11000"/>
          <a:stretch/>
        </p:blipFill>
        <p:spPr>
          <a:xfrm rot="5400000">
            <a:off x="6253647" y="3710721"/>
            <a:ext cx="2808313" cy="2494226"/>
          </a:xfrm>
          <a:prstGeom prst="rect">
            <a:avLst/>
          </a:prstGeom>
          <a:ln w="1270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-1259" r="16667" b="3778"/>
          <a:stretch/>
        </p:blipFill>
        <p:spPr>
          <a:xfrm rot="5400000">
            <a:off x="3186975" y="1572726"/>
            <a:ext cx="2809252" cy="2775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31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157</Template>
  <TotalTime>53</TotalTime>
  <Words>206</Words>
  <Application>Microsoft Office PowerPoint</Application>
  <PresentationFormat>Экран (4:3)</PresentationFormat>
  <Paragraphs>40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powerpoint-template-24</vt:lpstr>
      <vt:lpstr>Творческий проект «Книжка «Снежинка»</vt:lpstr>
      <vt:lpstr>Оформление обложки</vt:lpstr>
      <vt:lpstr>Граттаж</vt:lpstr>
      <vt:lpstr> Рисование сухой кистью</vt:lpstr>
      <vt:lpstr>Рисование свечкой</vt:lpstr>
      <vt:lpstr>Рисование зубной пастой</vt:lpstr>
      <vt:lpstr>Отпечатки </vt:lpstr>
      <vt:lpstr>Рисование крупой</vt:lpstr>
      <vt:lpstr>Книжка «Снежинка»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Творческо-просветительский проект «Книжка Снежинка»</dc:title>
  <dc:creator>Алла Фомина</dc:creator>
  <cp:lastModifiedBy>RePack by SPecialiST</cp:lastModifiedBy>
  <cp:revision>8</cp:revision>
  <dcterms:created xsi:type="dcterms:W3CDTF">2018-01-15T14:48:41Z</dcterms:created>
  <dcterms:modified xsi:type="dcterms:W3CDTF">2018-01-16T06:24:49Z</dcterms:modified>
</cp:coreProperties>
</file>