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62" r:id="rId6"/>
    <p:sldId id="263" r:id="rId7"/>
    <p:sldId id="259" r:id="rId8"/>
    <p:sldId id="264" r:id="rId9"/>
    <p:sldId id="260" r:id="rId10"/>
    <p:sldId id="265" r:id="rId11"/>
    <p:sldId id="268" r:id="rId12"/>
    <p:sldId id="269" r:id="rId13"/>
    <p:sldId id="270" r:id="rId14"/>
    <p:sldId id="271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62DA0-517A-48F6-AB62-4578FF35602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142F3-DA7A-46BA-BC9C-29E785810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3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CD24B74-54B8-4D50-8FD2-F4D3B6A48183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498B-953A-4DDD-BA96-793D53FD9D5A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63D1-1B67-411A-B49A-939347EB2BFF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C4E1-9954-4DC0-875A-17BB46CF8C38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C23D-2E0C-44BC-82D0-5597EF589FC7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83E-6D14-453F-9A54-723EA80CFF7A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3E09-122C-4944-BC73-EDECE65CD093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656D-457B-4E59-A254-B8FC31AE5994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0630-376F-4F68-B64F-E12CD8665665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BEC1-2279-4C76-B308-7511D04A2CEA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A774-483C-48F1-BF7D-13732AEB9BDC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E2E4EE6-3EE0-401A-B6E0-733CFDF4BC40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14B72D-B218-4D26-A318-412B56C3B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44824"/>
            <a:ext cx="6400800" cy="1295400"/>
          </a:xfrm>
        </p:spPr>
        <p:txBody>
          <a:bodyPr/>
          <a:lstStyle/>
          <a:p>
            <a:r>
              <a:rPr lang="ru-RU" dirty="0" smtClean="0"/>
              <a:t>Столетняя война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200400" cy="762000"/>
          </a:xfrm>
        </p:spPr>
        <p:txBody>
          <a:bodyPr>
            <a:noAutofit/>
          </a:bodyPr>
          <a:lstStyle/>
          <a:p>
            <a:pPr algn="r"/>
            <a:r>
              <a:rPr lang="ru-RU" sz="1400" i="0" dirty="0" smtClean="0">
                <a:latin typeface="Times New Roman" pitchFamily="18" charset="0"/>
                <a:cs typeface="Times New Roman" pitchFamily="18" charset="0"/>
              </a:rPr>
              <a:t>Выполнила: ученица 6 класса </a:t>
            </a:r>
          </a:p>
          <a:p>
            <a:pPr algn="r"/>
            <a:r>
              <a:rPr lang="ru-RU" sz="1400" i="0" dirty="0" smtClean="0">
                <a:latin typeface="Times New Roman" pitchFamily="18" charset="0"/>
                <a:cs typeface="Times New Roman" pitchFamily="18" charset="0"/>
              </a:rPr>
              <a:t>Кучерявая Виктория Сергеевна </a:t>
            </a:r>
          </a:p>
          <a:p>
            <a:pPr algn="r"/>
            <a:r>
              <a:rPr lang="ru-RU" sz="1400" i="0" dirty="0" smtClean="0">
                <a:latin typeface="Times New Roman" pitchFamily="18" charset="0"/>
                <a:cs typeface="Times New Roman" pitchFamily="18" charset="0"/>
              </a:rPr>
              <a:t>Учитель: Шлёнская Диана </a:t>
            </a:r>
            <a:r>
              <a:rPr lang="ru-RU" sz="1400" i="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i="0" dirty="0" smtClean="0">
                <a:latin typeface="Times New Roman" pitchFamily="18" charset="0"/>
                <a:cs typeface="Times New Roman" pitchFamily="18" charset="0"/>
              </a:rPr>
              <a:t>леговна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196752"/>
            <a:ext cx="274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МБОУ Платовская СОШ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4992" y="5301208"/>
            <a:ext cx="129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</a:t>
            </a:r>
            <a:r>
              <a:rPr lang="ru-RU" dirty="0" smtClean="0"/>
              <a:t>. Платово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81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Захваты англичан во Франции в начале </a:t>
            </a:r>
            <a:r>
              <a:rPr lang="ru-RU" sz="2800" dirty="0" err="1" smtClean="0"/>
              <a:t>х</a:t>
            </a:r>
            <a:r>
              <a:rPr lang="en-US" sz="2800" dirty="0" smtClean="0"/>
              <a:t>v</a:t>
            </a:r>
            <a:r>
              <a:rPr lang="ru-RU" sz="2800" dirty="0" smtClean="0"/>
              <a:t> века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2438400"/>
            <a:ext cx="1976264" cy="30480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1415 году большое английское войско высадилось в устье Сены и направилось к Кале. У деревни Азенкур французская армия вновь была разгромлена и бежала с поля боя.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9" t="23459" r="41141" b="10900"/>
          <a:stretch/>
        </p:blipFill>
        <p:spPr bwMode="auto">
          <a:xfrm>
            <a:off x="1619672" y="2348879"/>
            <a:ext cx="3401227" cy="3196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28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2348880"/>
            <a:ext cx="2912368" cy="3137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1360 году между Францией и Англией было заключено перемирие. По договору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Англии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отошли большие территории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юго-западе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Франции и порт Кале на Севере.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052736"/>
            <a:ext cx="4090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Перемирие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s://ds04.infourok.ru/uploads/ex/0097/00011206-a18bc25e/img10.jpg"/>
          <p:cNvPicPr>
            <a:picLocks noChangeAspect="1" noChangeArrowheads="1"/>
          </p:cNvPicPr>
          <p:nvPr/>
        </p:nvPicPr>
        <p:blipFill>
          <a:blip r:embed="rId2" cstate="print"/>
          <a:srcRect r="1923" b="17949"/>
          <a:stretch>
            <a:fillRect/>
          </a:stretch>
        </p:blipFill>
        <p:spPr bwMode="auto">
          <a:xfrm>
            <a:off x="899592" y="2564904"/>
            <a:ext cx="447574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6400800" cy="6858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Продолжение войны.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Жанна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 Арк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7776864" cy="113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Получив передышку, король Франции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увеличил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отряды наемников и начал строить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военный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флот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1380 году оставшаяся в руках англичан часть Аквитании была меньше, чем к началу войны.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7650" name="Picture 2" descr="http://warspot-asset.s3.amazonaws.com/articles/pictures/000/016/211/content/08_sleys_illyustr_zhan_fruassar_14_v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68960"/>
            <a:ext cx="4320480" cy="2590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Продолжение войны.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Жанна д Арк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420888"/>
            <a:ext cx="2192288" cy="304800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smtClean="0"/>
              <a:t>подъеме </a:t>
            </a:r>
            <a:r>
              <a:rPr lang="ru-RU" dirty="0" smtClean="0"/>
              <a:t>народной борьбы против </a:t>
            </a:r>
            <a:r>
              <a:rPr lang="ru-RU" dirty="0" smtClean="0"/>
              <a:t>английских захватчиков </a:t>
            </a:r>
            <a:r>
              <a:rPr lang="ru-RU" dirty="0" smtClean="0"/>
              <a:t>и их изгнании большую роль сыграла Жанна д'Арк.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8674" name="Picture 2" descr="https://apologia.ru/thumbnails/0c/bdb0389402fd3b9a4edbc0c9c9c5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2383185" cy="3197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Продолжение войны.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Жанна д Арк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438400"/>
            <a:ext cx="2696344" cy="31508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При участии Жанны были освобождены большие области Франции</a:t>
            </a:r>
            <a:r>
              <a:rPr lang="ru-RU" dirty="0" smtClean="0"/>
              <a:t>. </a:t>
            </a:r>
            <a:r>
              <a:rPr lang="ru-RU" dirty="0" smtClean="0"/>
              <a:t>1429 год — </a:t>
            </a:r>
            <a:r>
              <a:rPr lang="ru-RU" dirty="0" smtClean="0"/>
              <a:t>год</a:t>
            </a:r>
            <a:r>
              <a:rPr lang="ru-RU" dirty="0" smtClean="0"/>
              <a:t> освобождения Орлеана от осады — стал переломным в ходе войны.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9702" name="Picture 6" descr="http://web-3.ru/data/articles/3520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2448272" cy="3286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Конец Столетней войны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420888"/>
            <a:ext cx="3128392" cy="3048001"/>
          </a:xfrm>
        </p:spPr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ru-RU" dirty="0" smtClean="0"/>
              <a:t>В 1453 году последний оплот англичан в Аквитании город Бордо сдался. На этом Столетняя война закончилась. </a:t>
            </a:r>
            <a:r>
              <a:rPr lang="ru-RU" dirty="0" smtClean="0"/>
              <a:t>У англичан на французской земле еще на столетие остался один порт Кале.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4" t="16324" r="39907" b="13396"/>
          <a:stretch/>
        </p:blipFill>
        <p:spPr bwMode="auto">
          <a:xfrm>
            <a:off x="1115616" y="2492896"/>
            <a:ext cx="373956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76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История Средних веков 6 класс: учеб . для </a:t>
            </a:r>
            <a:r>
              <a:rPr lang="ru-RU" dirty="0" err="1" smtClean="0"/>
              <a:t>общеобразоват</a:t>
            </a:r>
            <a:r>
              <a:rPr lang="ru-RU" dirty="0" smtClean="0"/>
              <a:t> . Учреждений/ Е. В. </a:t>
            </a:r>
            <a:r>
              <a:rPr lang="ru-RU" dirty="0" err="1" smtClean="0"/>
              <a:t>Агибалова</a:t>
            </a:r>
            <a:r>
              <a:rPr lang="ru-RU" dirty="0" smtClean="0"/>
              <a:t> , Г. М. Донской; по </a:t>
            </a:r>
            <a:r>
              <a:rPr lang="ru-RU" dirty="0" err="1" smtClean="0"/>
              <a:t>ред</a:t>
            </a:r>
            <a:r>
              <a:rPr lang="ru-RU" dirty="0" smtClean="0"/>
              <a:t> . А. </a:t>
            </a:r>
            <a:r>
              <a:rPr lang="ru-RU" dirty="0" err="1" smtClean="0"/>
              <a:t>А.Сванидзе</a:t>
            </a:r>
            <a:r>
              <a:rPr lang="ru-RU" dirty="0" smtClean="0"/>
              <a:t>.-М. : Просвещение, 2012. -288 с. : ил., карт.-</a:t>
            </a:r>
            <a:r>
              <a:rPr lang="en-US" dirty="0" smtClean="0"/>
              <a:t>ISBN </a:t>
            </a:r>
            <a:r>
              <a:rPr lang="ru-RU" dirty="0" smtClean="0"/>
              <a:t>978-5-09-021444-5.</a:t>
            </a:r>
          </a:p>
          <a:p>
            <a:pPr marL="342900" indent="-342900">
              <a:buAutoNum type="arabicPeriod"/>
            </a:pPr>
            <a:r>
              <a:rPr lang="en-US" dirty="0"/>
              <a:t>https://yandex.ru/images/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9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-342900">
              <a:buFont typeface="+mj-lt"/>
              <a:buAutoNum type="arabicPeriod"/>
            </a:pPr>
            <a:r>
              <a:rPr lang="ru-RU" dirty="0" smtClean="0"/>
              <a:t>Понятие Столетней войны</a:t>
            </a:r>
          </a:p>
          <a:p>
            <a:pPr marL="68580" indent="-342900">
              <a:buFont typeface="+mj-lt"/>
              <a:buAutoNum type="arabicPeriod"/>
            </a:pPr>
            <a:r>
              <a:rPr lang="ru-RU" dirty="0" smtClean="0"/>
              <a:t>Причины войны и </a:t>
            </a:r>
            <a:r>
              <a:rPr lang="ru-RU" dirty="0"/>
              <a:t>п</a:t>
            </a:r>
            <a:r>
              <a:rPr lang="ru-RU" dirty="0" smtClean="0"/>
              <a:t>овод к ней.</a:t>
            </a:r>
          </a:p>
          <a:p>
            <a:pPr marL="68580" indent="-342900">
              <a:buFont typeface="+mj-lt"/>
              <a:buAutoNum type="arabicPeriod"/>
            </a:pPr>
            <a:r>
              <a:rPr lang="ru-RU" dirty="0" smtClean="0"/>
              <a:t>Армии двух стран.</a:t>
            </a:r>
          </a:p>
          <a:p>
            <a:pPr marL="68580" indent="-342900">
              <a:buFont typeface="+mj-lt"/>
              <a:buAutoNum type="arabicPeriod"/>
            </a:pPr>
            <a:r>
              <a:rPr lang="ru-RU" dirty="0" smtClean="0"/>
              <a:t>Поражение французских войск.</a:t>
            </a:r>
          </a:p>
          <a:p>
            <a:pPr marL="68580" indent="-342900">
              <a:buFont typeface="+mj-lt"/>
              <a:buAutoNum type="arabicPeriod"/>
            </a:pPr>
            <a:r>
              <a:rPr lang="ru-RU" dirty="0" smtClean="0"/>
              <a:t>Захваты англичан во Франции в начале </a:t>
            </a:r>
            <a:r>
              <a:rPr lang="ru-RU" dirty="0" smtClean="0"/>
              <a:t>Х</a:t>
            </a:r>
            <a:r>
              <a:rPr lang="en-US" dirty="0" smtClean="0"/>
              <a:t>V</a:t>
            </a:r>
            <a:r>
              <a:rPr lang="ru-RU" dirty="0" smtClean="0"/>
              <a:t> века</a:t>
            </a:r>
          </a:p>
          <a:p>
            <a:pPr marL="68580" indent="-342900">
              <a:buFont typeface="+mj-lt"/>
              <a:buAutoNum type="arabicPeriod"/>
            </a:pPr>
            <a:r>
              <a:rPr lang="ru-RU" dirty="0" smtClean="0"/>
              <a:t>Перемирие</a:t>
            </a:r>
          </a:p>
          <a:p>
            <a:pPr marL="68580" indent="-342900">
              <a:buFont typeface="+mj-lt"/>
              <a:buAutoNum type="arabicPeriod"/>
            </a:pPr>
            <a:r>
              <a:rPr lang="ru-RU" dirty="0" smtClean="0"/>
              <a:t>Продолжение войны. Жанна д Арк</a:t>
            </a:r>
            <a:endParaRPr lang="ru-RU" dirty="0" smtClean="0"/>
          </a:p>
          <a:p>
            <a:pPr marL="68580" indent="-342900">
              <a:buFont typeface="+mj-lt"/>
              <a:buAutoNum type="arabicPeriod"/>
            </a:pPr>
            <a:r>
              <a:rPr lang="ru-RU" dirty="0" smtClean="0"/>
              <a:t>Конец Столетней войны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83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Понятие Столетней войны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04864"/>
            <a:ext cx="6400800" cy="846583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1600" dirty="0" smtClean="0"/>
              <a:t>Столетняя война - это война между Англией и Францией, продолжавшаяся с перерывами более ста лет с 1337 по 1453 года.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449688" cy="257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2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повод Столетней войны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2351405"/>
            <a:ext cx="2336304" cy="3453859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Повод войны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английский король, после смерти короля Франции Филипа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его бездетных сыновей, заявил о своих правах на французский престол, так как являлся родственником короля Франции по материнской линии.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pPr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42672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87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Причины войны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2348880"/>
            <a:ext cx="5400600" cy="304800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Английская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Гасконь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стала одной из главных причин, вызвавших Столетнюю войну.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причиной была борьба за политическое и экономическое влияние в фактически независимом графстве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Фландрском.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Еще одним объектом острых противоречий была Шотландия, которую Англия стремилась присоединить к своей территории.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монархии пытались укрепить свои позиции на Пиренейском полуострове, поскольку Пиренейские страны граничили с "английской Гасконью".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9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34" r="15794" b="107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03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Армии двух стран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0" t="30274" r="62325" b="4394"/>
          <a:stretch/>
        </p:blipFill>
        <p:spPr bwMode="auto">
          <a:xfrm>
            <a:off x="1331640" y="2336606"/>
            <a:ext cx="2880320" cy="3307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8" y="2668675"/>
            <a:ext cx="3528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Французское войско состояло из рыцарских отрядов, возглавляемых сеньорами. В бою каждый из них действовал самостоятельно и старался выделиться личной доблестью. Пехота состояла из чужеземных наёмников.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01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Армии двух стран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43608" y="2294385"/>
            <a:ext cx="6984776" cy="1062607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Английское войско было организовано лучше французского. У англичан была многочисленная дисциплинированная пехота, которая состояла из свободных крестьян.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55" t="30954" r="3359" b="23394"/>
          <a:stretch/>
        </p:blipFill>
        <p:spPr bwMode="auto">
          <a:xfrm>
            <a:off x="2267744" y="3050270"/>
            <a:ext cx="4176464" cy="2580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33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Поражение французских войск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702568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1340 году в морском сражении в узком проливе у берегов Фландрии англичане разгромили французский флот, уцелели лишь немногие суда.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17"/>
          <a:stretch/>
        </p:blipFill>
        <p:spPr bwMode="auto">
          <a:xfrm>
            <a:off x="2627784" y="3140968"/>
            <a:ext cx="3816424" cy="2480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B72D-B218-4D26-A318-412B56C3B90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4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3932119</TotalTime>
  <Words>521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Столетняя война</vt:lpstr>
      <vt:lpstr>План </vt:lpstr>
      <vt:lpstr>Понятие Столетней войны</vt:lpstr>
      <vt:lpstr>повод Столетней войны</vt:lpstr>
      <vt:lpstr>Причины войны</vt:lpstr>
      <vt:lpstr>Слайд 6</vt:lpstr>
      <vt:lpstr>Армии двух стран</vt:lpstr>
      <vt:lpstr>Армии двух стран</vt:lpstr>
      <vt:lpstr>Поражение французских войск </vt:lpstr>
      <vt:lpstr>Захваты англичан во Франции в начале хv века</vt:lpstr>
      <vt:lpstr>Слайд 11</vt:lpstr>
      <vt:lpstr>Продолжение войны.  Жанна д Арк </vt:lpstr>
      <vt:lpstr>Продолжение войны.  Жанна д Арк</vt:lpstr>
      <vt:lpstr>Продолжение войны.  Жанна д Арк</vt:lpstr>
      <vt:lpstr>Конец Столетней войны</vt:lpstr>
      <vt:lpstr>СПИСОК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Столетняя война</dc:title>
  <dc:creator>user</dc:creator>
  <cp:lastModifiedBy>User</cp:lastModifiedBy>
  <cp:revision>15</cp:revision>
  <dcterms:created xsi:type="dcterms:W3CDTF">2010-08-09T21:03:04Z</dcterms:created>
  <dcterms:modified xsi:type="dcterms:W3CDTF">2018-01-30T14:51:07Z</dcterms:modified>
</cp:coreProperties>
</file>