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8" r:id="rId3"/>
    <p:sldId id="256" r:id="rId4"/>
    <p:sldId id="258" r:id="rId5"/>
    <p:sldId id="272" r:id="rId6"/>
    <p:sldId id="259" r:id="rId7"/>
    <p:sldId id="273" r:id="rId8"/>
    <p:sldId id="274" r:id="rId9"/>
    <p:sldId id="260" r:id="rId10"/>
    <p:sldId id="261" r:id="rId11"/>
    <p:sldId id="262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041E49-3CC2-435F-A4D9-EC4B8EF81023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6DF01-0881-4EFC-893B-2CBD0573C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041E49-3CC2-435F-A4D9-EC4B8EF81023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6DF01-0881-4EFC-893B-2CBD0573C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041E49-3CC2-435F-A4D9-EC4B8EF81023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6DF01-0881-4EFC-893B-2CBD0573C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041E49-3CC2-435F-A4D9-EC4B8EF81023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6DF01-0881-4EFC-893B-2CBD0573C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041E49-3CC2-435F-A4D9-EC4B8EF81023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6DF01-0881-4EFC-893B-2CBD0573C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041E49-3CC2-435F-A4D9-EC4B8EF81023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6DF01-0881-4EFC-893B-2CBD0573C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041E49-3CC2-435F-A4D9-EC4B8EF81023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6DF01-0881-4EFC-893B-2CBD0573C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041E49-3CC2-435F-A4D9-EC4B8EF81023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6DF01-0881-4EFC-893B-2CBD0573C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041E49-3CC2-435F-A4D9-EC4B8EF81023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6DF01-0881-4EFC-893B-2CBD0573C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F041E49-3CC2-435F-A4D9-EC4B8EF81023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926DF01-0881-4EFC-893B-2CBD0573C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hecker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Cambr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mbr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mbr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mbr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mbr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mbr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mbr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mbr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mbr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422E2E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422E2E"/>
          </a:solidFill>
          <a:latin typeface="Cambr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422E2E"/>
          </a:solidFill>
          <a:latin typeface="Cambr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422E2E"/>
          </a:solidFill>
          <a:latin typeface="Cambr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422E2E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123\images\uch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071678"/>
            <a:ext cx="313031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2976" y="5357826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96633"/>
                </a:solidFill>
              </a:rPr>
              <a:t>Мастер производственного обучения - Баранов  Владимир Ильич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1000108"/>
            <a:ext cx="7673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996633"/>
                </a:solidFill>
              </a:rPr>
              <a:t>БПОУ «Седельниковский агропромышленный техникум»</a:t>
            </a:r>
            <a:endParaRPr lang="ru-RU" sz="2400" dirty="0" smtClean="0">
              <a:solidFill>
                <a:srgbClr val="9966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4" y="6215082"/>
            <a:ext cx="2145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96633"/>
                </a:solidFill>
              </a:rPr>
              <a:t>Седельниково </a:t>
            </a:r>
            <a:r>
              <a:rPr lang="ru-RU" b="1" dirty="0" smtClean="0">
                <a:solidFill>
                  <a:srgbClr val="996633"/>
                </a:solidFill>
              </a:rPr>
              <a:t>2017</a:t>
            </a:r>
            <a:endParaRPr lang="ru-RU" b="1" dirty="0">
              <a:solidFill>
                <a:srgbClr val="9966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214554"/>
            <a:ext cx="48577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996633"/>
                </a:solidFill>
              </a:rPr>
              <a:t>Тема: </a:t>
            </a:r>
          </a:p>
          <a:p>
            <a:pPr algn="ctr"/>
            <a:r>
              <a:rPr lang="ru-RU" sz="4000" b="1" dirty="0" smtClean="0">
                <a:solidFill>
                  <a:srgbClr val="996633"/>
                </a:solidFill>
              </a:rPr>
              <a:t>«Сварные соединения и швы»</a:t>
            </a:r>
          </a:p>
          <a:p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Параметры сварных швов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/>
              <a:t>Угловой </a:t>
            </a:r>
            <a:r>
              <a:rPr lang="ru-RU" b="1" dirty="0" smtClean="0"/>
              <a:t>шов.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786058"/>
            <a:ext cx="6686855" cy="214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/>
              <a:t>Условные изображения и обозначения швов сварных </a:t>
            </a:r>
            <a:r>
              <a:rPr lang="ru-RU" sz="4000" b="1" dirty="0" smtClean="0"/>
              <a:t>соединений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428868"/>
            <a:ext cx="330685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357430"/>
            <a:ext cx="171942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286256"/>
            <a:ext cx="2309817" cy="212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071810"/>
            <a:ext cx="3003826" cy="238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71546"/>
            <a:ext cx="644830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7686700" cy="488968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</a:rPr>
              <a:t>Р.Цепенев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</a:rPr>
              <a:t>«Волну встречают грудью корабли,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</a:rPr>
              <a:t>     Гудят мосты под ветрами натружено,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</a:rPr>
              <a:t> Уходят в космос спутники Земли…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</a:rPr>
              <a:t>И всюду, сварщик, есть твой труд!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</a:rPr>
              <a:t>                                   Заслуженно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</a:rPr>
              <a:t>Гордишься ты профессией своей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</a:rPr>
              <a:t>    И, если надо, не считаясь с отдыхом,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</a:rPr>
              <a:t>    Творишь ты мир и счастье для людей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</a:rPr>
              <a:t>    Горячим сердцем, сварки жарким сполохом»</a:t>
            </a:r>
          </a:p>
          <a:p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31432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Сварные соединения и швы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b="47549"/>
          <a:stretch>
            <a:fillRect/>
          </a:stretch>
        </p:blipFill>
        <p:spPr bwMode="auto">
          <a:xfrm>
            <a:off x="3286116" y="714356"/>
            <a:ext cx="310454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Documents and Settings\UserXP\Рабочий стол\9216615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5214950"/>
            <a:ext cx="157162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сварных соединений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383087"/>
          </a:xfrm>
        </p:spPr>
        <p:txBody>
          <a:bodyPr/>
          <a:lstStyle/>
          <a:p>
            <a:r>
              <a:rPr lang="ru-RU" b="1" i="1" dirty="0"/>
              <a:t>Стыковое </a:t>
            </a:r>
            <a:r>
              <a:rPr lang="ru-RU" b="1" i="1" dirty="0" smtClean="0"/>
              <a:t>соединение</a:t>
            </a:r>
          </a:p>
          <a:p>
            <a:r>
              <a:rPr lang="ru-RU" b="1" i="1" dirty="0"/>
              <a:t>Угловое соединение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i="1" dirty="0"/>
              <a:t>Торцовое соединение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i="1" dirty="0" err="1"/>
              <a:t>Нахлесточное</a:t>
            </a:r>
            <a:r>
              <a:rPr lang="ru-RU" b="1" i="1" dirty="0"/>
              <a:t> соединение</a:t>
            </a:r>
            <a:r>
              <a:rPr lang="ru-RU" b="1" dirty="0"/>
              <a:t> </a:t>
            </a:r>
          </a:p>
          <a:p>
            <a:r>
              <a:rPr lang="ru-RU" b="1" i="1" dirty="0" smtClean="0"/>
              <a:t>Тавровое соединение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56363" b="63770"/>
          <a:stretch>
            <a:fillRect/>
          </a:stretch>
        </p:blipFill>
        <p:spPr bwMode="auto">
          <a:xfrm>
            <a:off x="6143636" y="1785926"/>
            <a:ext cx="242889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51667" b="63838"/>
          <a:stretch>
            <a:fillRect/>
          </a:stretch>
        </p:blipFill>
        <p:spPr bwMode="auto">
          <a:xfrm>
            <a:off x="6286512" y="3214686"/>
            <a:ext cx="2428892" cy="109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t="36162" r="53333"/>
          <a:stretch>
            <a:fillRect/>
          </a:stretch>
        </p:blipFill>
        <p:spPr bwMode="auto">
          <a:xfrm>
            <a:off x="4357686" y="4857760"/>
            <a:ext cx="1857373" cy="153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l="51667" t="36162"/>
          <a:stretch>
            <a:fillRect/>
          </a:stretch>
        </p:blipFill>
        <p:spPr bwMode="auto">
          <a:xfrm>
            <a:off x="6715140" y="4643446"/>
            <a:ext cx="2071687" cy="164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71472" y="5072074"/>
            <a:ext cx="3435350" cy="1365250"/>
            <a:chOff x="10224" y="8856"/>
            <a:chExt cx="5410" cy="21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11203" y="8856"/>
              <a:ext cx="4431" cy="1723"/>
            </a:xfrm>
            <a:prstGeom prst="rect">
              <a:avLst/>
            </a:prstGeom>
            <a:noFill/>
          </p:spPr>
        </p:pic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10224" y="10795"/>
              <a:ext cx="2899" cy="211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</a:rPr>
              <a:t>Сварные швы по внешнему виду</a:t>
            </a:r>
            <a:endParaRPr lang="ru-RU" sz="3600" dirty="0"/>
          </a:p>
        </p:txBody>
      </p:sp>
      <p:pic>
        <p:nvPicPr>
          <p:cNvPr id="4" name="Picture 6" descr="Scan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14620"/>
            <a:ext cx="8329612" cy="1462087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Типы сварных </a:t>
            </a:r>
            <a:r>
              <a:rPr lang="ru-RU" sz="4800" b="1" dirty="0" smtClean="0"/>
              <a:t>швов</a:t>
            </a:r>
            <a:r>
              <a:rPr lang="en-US" sz="4800" b="1" dirty="0" smtClean="0"/>
              <a:t>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4000528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/>
              <a:t>По </a:t>
            </a:r>
            <a:r>
              <a:rPr lang="ru-RU" b="1" i="1" dirty="0"/>
              <a:t>назначению</a:t>
            </a:r>
            <a:r>
              <a:rPr lang="ru-RU" b="1" dirty="0"/>
              <a:t> швы подразделяются на рабочие и связующие (конструктивные). </a:t>
            </a:r>
            <a:endParaRPr lang="ru-RU" b="1" dirty="0" smtClean="0"/>
          </a:p>
          <a:p>
            <a:pPr algn="just"/>
            <a:r>
              <a:rPr lang="ru-RU" b="1" dirty="0" smtClean="0"/>
              <a:t>По </a:t>
            </a:r>
            <a:r>
              <a:rPr lang="ru-RU" b="1" i="1" dirty="0" smtClean="0"/>
              <a:t>конструктивному признаку</a:t>
            </a:r>
            <a:r>
              <a:rPr lang="ru-RU" b="1" dirty="0" smtClean="0"/>
              <a:t> швы подразделяются на стыковые, угловые, наплавочные и точечные.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571612"/>
            <a:ext cx="434231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</a:rPr>
              <a:t>Сварные швы по протяженности</a:t>
            </a:r>
            <a:endParaRPr lang="ru-RU" sz="3600" dirty="0"/>
          </a:p>
        </p:txBody>
      </p:sp>
      <p:pic>
        <p:nvPicPr>
          <p:cNvPr id="4" name="Picture 4" descr="Scan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00240"/>
            <a:ext cx="7423150" cy="340677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</a:rPr>
              <a:t>Сварные швы </a:t>
            </a:r>
            <a:br>
              <a:rPr lang="ru-RU" sz="3600" dirty="0" smtClean="0">
                <a:latin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</a:rPr>
              <a:t>по действующему усилию (Р)</a:t>
            </a:r>
            <a:endParaRPr lang="ru-RU" sz="3600" dirty="0"/>
          </a:p>
        </p:txBody>
      </p:sp>
      <p:pic>
        <p:nvPicPr>
          <p:cNvPr id="4" name="Picture 4" descr="Scan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071678"/>
            <a:ext cx="3833813" cy="4191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Параметры сварных </a:t>
            </a:r>
            <a:r>
              <a:rPr lang="ru-RU" sz="4000" b="1" dirty="0" smtClean="0"/>
              <a:t>швов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/>
              <a:t>Стыковой шов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786058"/>
            <a:ext cx="6715161" cy="22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oknot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bloknot</Template>
  <TotalTime>147</TotalTime>
  <Words>161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bloknot</vt:lpstr>
      <vt:lpstr>Презентация PowerPoint</vt:lpstr>
      <vt:lpstr>Р.Цепенев</vt:lpstr>
      <vt:lpstr>Сварные соединения и швы</vt:lpstr>
      <vt:lpstr>Виды сварных соединений</vt:lpstr>
      <vt:lpstr>Сварные швы по внешнему виду</vt:lpstr>
      <vt:lpstr>Типы сварных швов:</vt:lpstr>
      <vt:lpstr>Сварные швы по протяженности</vt:lpstr>
      <vt:lpstr>Сварные швы  по действующему усилию (Р)</vt:lpstr>
      <vt:lpstr>Параметры сварных швов</vt:lpstr>
      <vt:lpstr>Параметры сварных швов</vt:lpstr>
      <vt:lpstr>Условные изображения и обозначения швов сварных соединений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subject>Сварные соединения и швы</dc:subject>
  <dc:creator>Баранов В.И.</dc:creator>
  <cp:lastModifiedBy>User</cp:lastModifiedBy>
  <cp:revision>24</cp:revision>
  <dcterms:created xsi:type="dcterms:W3CDTF">2012-04-20T06:16:19Z</dcterms:created>
  <dcterms:modified xsi:type="dcterms:W3CDTF">2018-01-26T02:25:18Z</dcterms:modified>
</cp:coreProperties>
</file>