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1" r:id="rId3"/>
    <p:sldId id="266" r:id="rId4"/>
    <p:sldId id="258" r:id="rId5"/>
    <p:sldId id="262" r:id="rId6"/>
    <p:sldId id="265" r:id="rId7"/>
    <p:sldId id="263" r:id="rId8"/>
    <p:sldId id="267" r:id="rId9"/>
    <p:sldId id="268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10.02.2014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79712" y="1"/>
            <a:ext cx="5544616" cy="908719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           </a:t>
            </a:r>
            <a:r>
              <a:rPr lang="ru-RU" sz="6000" dirty="0" smtClean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/>
            </a:r>
            <a:br>
              <a:rPr lang="ru-RU" sz="6000" dirty="0" smtClean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</a:br>
            <a:r>
              <a:rPr lang="ru-RU" sz="6000" dirty="0" smtClean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/>
            </a:r>
            <a:br>
              <a:rPr lang="ru-RU" sz="6000" dirty="0" smtClean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latin typeface="Constantia" pitchFamily="18" charset="0"/>
              </a:rPr>
              <a:t>Miss Chatter’s letter</a:t>
            </a:r>
            <a:endParaRPr lang="ru-RU" sz="4000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67944" y="836712"/>
            <a:ext cx="4968552" cy="5688632"/>
          </a:xfrm>
        </p:spPr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February 11</a:t>
            </a:r>
            <a:r>
              <a:rPr lang="en-US" sz="2000" baseline="30000" dirty="0" smtClean="0"/>
              <a:t>th</a:t>
            </a:r>
            <a:endParaRPr lang="en-US" sz="2000" dirty="0" smtClean="0"/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Dear Jim and Jill,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Thank you for the party. I am very happy.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My pupils and I are in Green School again.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We have got a lot of friends in England but we haven’t got any friends in Russia.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Have you got a friend from Russia? Would you like to get a letter from this country?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2000" dirty="0" smtClean="0"/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Please write back.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smtClean="0"/>
              <a:t>Your </a:t>
            </a:r>
            <a:r>
              <a:rPr lang="en-US" sz="2000" smtClean="0"/>
              <a:t>Miss </a:t>
            </a:r>
            <a:r>
              <a:rPr lang="en-US" sz="2000" dirty="0" smtClean="0"/>
              <a:t>Chatter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2000" dirty="0" smtClean="0"/>
          </a:p>
        </p:txBody>
      </p:sp>
      <p:pic>
        <p:nvPicPr>
          <p:cNvPr id="8196" name="Рисунок 3" descr="�������� ��������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836712"/>
            <a:ext cx="2363212" cy="3240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424936" cy="16288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>
                <a:solidFill>
                  <a:schemeClr val="bg1"/>
                </a:solidFill>
              </a:rPr>
              <a:t>Please, put a smiley into the envelope.</a:t>
            </a:r>
            <a:br>
              <a:rPr lang="en-US" sz="3600" dirty="0" smtClean="0">
                <a:solidFill>
                  <a:schemeClr val="bg1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Thank you for the lesson.</a:t>
            </a:r>
            <a:endParaRPr lang="ru-RU" sz="3600" dirty="0">
              <a:solidFill>
                <a:schemeClr val="bg1"/>
              </a:solidFill>
            </a:endParaRPr>
          </a:p>
        </p:txBody>
      </p:sp>
      <p:pic>
        <p:nvPicPr>
          <p:cNvPr id="7" name="Рисунок 6" descr="108467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63688" y="1916832"/>
            <a:ext cx="5517232" cy="3678155"/>
          </a:xfrm>
          <a:prstGeom prst="rect">
            <a:avLst/>
          </a:prstGeom>
        </p:spPr>
      </p:pic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67544" y="2132856"/>
            <a:ext cx="8136904" cy="4464496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28813" y="428625"/>
            <a:ext cx="6600825" cy="822325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endParaRPr lang="ru-RU" sz="6000" dirty="0">
              <a:solidFill>
                <a:schemeClr val="accent1">
                  <a:lumMod val="75000"/>
                </a:schemeClr>
              </a:solidFill>
              <a:latin typeface="Constantia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5000" y="2214563"/>
            <a:ext cx="3286125" cy="28575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i="1" dirty="0" smtClean="0">
                <a:solidFill>
                  <a:schemeClr val="accent1">
                    <a:lumMod val="75000"/>
                  </a:schemeClr>
                </a:solidFill>
              </a:rPr>
              <a:t>Miss Chatter: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“Dear children!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   I would like to have friends from Russia.</a:t>
            </a:r>
          </a:p>
          <a:p>
            <a:pPr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         I think you can write me </a:t>
            </a:r>
            <a:r>
              <a:rPr lang="en-US" sz="2000" smtClean="0"/>
              <a:t>a letter.”</a:t>
            </a:r>
            <a:endParaRPr lang="en-US" sz="2000" dirty="0" smtClean="0"/>
          </a:p>
        </p:txBody>
      </p:sp>
      <p:pic>
        <p:nvPicPr>
          <p:cNvPr id="8196" name="Рисунок 3" descr="�������� ��������.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6625" y="1279525"/>
            <a:ext cx="3597275" cy="526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7457256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Homework WB Ex 3p48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836712"/>
            <a:ext cx="8496944" cy="6021288"/>
          </a:xfrm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1)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3                            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      three letterboxes</a:t>
            </a:r>
          </a:p>
          <a:p>
            <a:pPr>
              <a:buNone/>
            </a:pP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2)              4                         four postcards</a:t>
            </a: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3)     8                                  eight    letters</a:t>
            </a: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4)              5                         five stamps</a:t>
            </a: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5)     9                                  nine envelopes/addresses</a:t>
            </a:r>
          </a:p>
          <a:p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6)               2                        two posters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 descr="Letter_box_in_the_Beamish_Museum-Durha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3648" y="692696"/>
            <a:ext cx="731601" cy="86409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5" name="Рисунок 4" descr="_00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699792" y="1556792"/>
            <a:ext cx="1014730" cy="79208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6" name="Рисунок 5" descr="pism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47665" y="2420888"/>
            <a:ext cx="864096" cy="86605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Рисунок 6" descr="0000025039-marki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131840" y="3429000"/>
            <a:ext cx="720080" cy="58427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8" name="Рисунок 7" descr="MWScdPp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619672" y="4149080"/>
            <a:ext cx="1224136" cy="81672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Рисунок 8" descr="1bn_enl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 flipH="1">
            <a:off x="2966402" y="5085184"/>
            <a:ext cx="1043060" cy="148478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7992888" cy="70609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What does Miss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</a:rPr>
              <a:t>Chatter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 do with Letters?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124744"/>
            <a:ext cx="8064896" cy="5349208"/>
          </a:xfrm>
        </p:spPr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>
              <a:buNone/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SB Ex. 2 p.77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 descr="29958252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196752"/>
            <a:ext cx="2647353" cy="18002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images.jpe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04248" y="1196752"/>
            <a:ext cx="1441326" cy="2393927"/>
          </a:xfrm>
          <a:prstGeom prst="rect">
            <a:avLst/>
          </a:prstGeom>
        </p:spPr>
      </p:pic>
      <p:pic>
        <p:nvPicPr>
          <p:cNvPr id="6" name="Рисунок 6" descr="1787190ff138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429000"/>
            <a:ext cx="3744416" cy="318370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Рисунок 6" descr="Letter_box_in_the_Beamish_Museum-Durha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4221088"/>
            <a:ext cx="1829003" cy="21602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500" y="1000125"/>
            <a:ext cx="7358063" cy="1143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500119" cy="5806405"/>
          </a:xfrm>
        </p:spPr>
        <p:txBody>
          <a:bodyPr>
            <a:normAutofit/>
          </a:bodyPr>
          <a:lstStyle/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Use these words: </a:t>
            </a:r>
            <a:r>
              <a:rPr lang="en-US" dirty="0" smtClean="0"/>
              <a:t>write, address, paper, post office, envelope, stamp, post, letterbox.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Take clean …</a:t>
            </a:r>
            <a:r>
              <a:rPr lang="ru-RU" dirty="0" smtClean="0"/>
              <a:t>…..</a:t>
            </a:r>
            <a:r>
              <a:rPr lang="en-US" dirty="0" smtClean="0"/>
              <a:t>and a pen.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Sit down and ……...</a:t>
            </a:r>
            <a:r>
              <a:rPr lang="ru-RU" dirty="0" smtClean="0"/>
              <a:t>...</a:t>
            </a:r>
            <a:r>
              <a:rPr lang="en-US" dirty="0" smtClean="0"/>
              <a:t> </a:t>
            </a:r>
            <a:r>
              <a:rPr lang="ru-RU" dirty="0" smtClean="0"/>
              <a:t>…</a:t>
            </a:r>
            <a:r>
              <a:rPr lang="en-US" dirty="0" smtClean="0"/>
              <a:t>a letter.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Put the letter into an ……………</a:t>
            </a:r>
            <a:r>
              <a:rPr lang="ru-RU" dirty="0" smtClean="0"/>
              <a:t>..</a:t>
            </a:r>
            <a:r>
              <a:rPr lang="en-US" dirty="0" smtClean="0"/>
              <a:t> 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Put a ………...</a:t>
            </a:r>
            <a:r>
              <a:rPr lang="ru-RU" dirty="0" smtClean="0"/>
              <a:t>.......</a:t>
            </a:r>
            <a:r>
              <a:rPr lang="en-US" dirty="0" smtClean="0"/>
              <a:t> on the envelope.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Write an ………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…</a:t>
            </a:r>
            <a:r>
              <a:rPr lang="en-US" dirty="0" smtClean="0"/>
              <a:t>on the envelope.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Take your letter and go to the ……</a:t>
            </a:r>
            <a:r>
              <a:rPr lang="ru-RU" dirty="0" smtClean="0"/>
              <a:t>…………….</a:t>
            </a:r>
            <a:r>
              <a:rPr lang="en-US" dirty="0" smtClean="0"/>
              <a:t> 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Find a …</a:t>
            </a:r>
            <a:r>
              <a:rPr lang="ru-RU" dirty="0" smtClean="0"/>
              <a:t>………. </a:t>
            </a:r>
            <a:r>
              <a:rPr lang="en-US" dirty="0" smtClean="0"/>
              <a:t>. and </a:t>
            </a:r>
            <a:r>
              <a:rPr lang="ru-RU" dirty="0" smtClean="0"/>
              <a:t>……………….</a:t>
            </a:r>
            <a:r>
              <a:rPr lang="en-US" dirty="0" smtClean="0"/>
              <a:t> the letter.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285750"/>
            <a:ext cx="7467600" cy="5603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How to write and send letters: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Рисунок 4" descr="240px-2-12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1628800"/>
            <a:ext cx="2736304" cy="18584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500" y="1000125"/>
            <a:ext cx="7358063" cy="1143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908720"/>
            <a:ext cx="7500119" cy="5806405"/>
          </a:xfrm>
        </p:spPr>
        <p:txBody>
          <a:bodyPr>
            <a:normAutofit/>
          </a:bodyPr>
          <a:lstStyle/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Use these words: </a:t>
            </a:r>
            <a:r>
              <a:rPr lang="en-US" dirty="0" smtClean="0"/>
              <a:t>write, address, paper, post office, envelope, stamp, post, letterbox.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Take clean </a:t>
            </a:r>
            <a:r>
              <a:rPr lang="en-US" dirty="0" smtClean="0">
                <a:solidFill>
                  <a:srgbClr val="7030A0"/>
                </a:solidFill>
              </a:rPr>
              <a:t>paper</a:t>
            </a:r>
            <a:r>
              <a:rPr lang="en-US" dirty="0" smtClean="0"/>
              <a:t> and a pen.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Sit down and </a:t>
            </a:r>
            <a:r>
              <a:rPr lang="en-US" dirty="0" smtClean="0">
                <a:solidFill>
                  <a:srgbClr val="7030A0"/>
                </a:solidFill>
              </a:rPr>
              <a:t>write</a:t>
            </a:r>
            <a:r>
              <a:rPr lang="en-US" dirty="0" smtClean="0"/>
              <a:t> a letter.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Put the letter into an </a:t>
            </a:r>
            <a:r>
              <a:rPr lang="en-US" dirty="0" smtClean="0">
                <a:solidFill>
                  <a:srgbClr val="7030A0"/>
                </a:solidFill>
              </a:rPr>
              <a:t>envelope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Put a </a:t>
            </a:r>
            <a:r>
              <a:rPr lang="en-US" dirty="0" smtClean="0">
                <a:solidFill>
                  <a:srgbClr val="7030A0"/>
                </a:solidFill>
              </a:rPr>
              <a:t>stamp</a:t>
            </a:r>
            <a:r>
              <a:rPr lang="en-US" dirty="0" smtClean="0"/>
              <a:t> on the envelope.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Write an </a:t>
            </a:r>
            <a:r>
              <a:rPr lang="en-US" dirty="0" smtClean="0">
                <a:solidFill>
                  <a:srgbClr val="7030A0"/>
                </a:solidFill>
              </a:rPr>
              <a:t>address</a:t>
            </a:r>
            <a:r>
              <a:rPr lang="en-US" dirty="0" smtClean="0"/>
              <a:t> on the envelope.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Take your letter and go to the </a:t>
            </a:r>
            <a:r>
              <a:rPr lang="en-US" dirty="0" smtClean="0">
                <a:solidFill>
                  <a:srgbClr val="7030A0"/>
                </a:solidFill>
              </a:rPr>
              <a:t>post office</a:t>
            </a:r>
            <a:r>
              <a:rPr lang="en-US" dirty="0" smtClean="0"/>
              <a:t>.</a:t>
            </a:r>
          </a:p>
          <a:p>
            <a:pPr marL="457200" indent="-457200" eaLnBrk="1" fontAlgn="auto" hangingPunct="1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Find a </a:t>
            </a:r>
            <a:r>
              <a:rPr lang="en-US" dirty="0" smtClean="0">
                <a:solidFill>
                  <a:srgbClr val="7030A0"/>
                </a:solidFill>
              </a:rPr>
              <a:t>letterbox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rgbClr val="7030A0"/>
                </a:solidFill>
              </a:rPr>
              <a:t>post</a:t>
            </a:r>
            <a:r>
              <a:rPr lang="en-US" dirty="0" smtClean="0"/>
              <a:t> the letter.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500" y="285750"/>
            <a:ext cx="7467600" cy="560388"/>
          </a:xfrm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How to write and send letters: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Рисунок 4" descr="240px-2-12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12160" y="1628800"/>
            <a:ext cx="2736304" cy="18584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63408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accent1">
                    <a:lumMod val="75000"/>
                  </a:schemeClr>
                </a:solidFill>
              </a:rPr>
              <a:t>Our Letter to Miss Chatter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836712"/>
            <a:ext cx="8712968" cy="563724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_____________________,</a:t>
            </a:r>
          </a:p>
          <a:p>
            <a:pPr>
              <a:buNone/>
            </a:pPr>
            <a:r>
              <a:rPr lang="en-US" dirty="0" smtClean="0"/>
              <a:t>We go to _________ 55. Our school is___________________.</a:t>
            </a:r>
          </a:p>
          <a:p>
            <a:pPr>
              <a:buNone/>
            </a:pPr>
            <a:r>
              <a:rPr lang="en-US" dirty="0" smtClean="0"/>
              <a:t>We ________________ many friends. They are ________and____________.  We like English. We can ________ English songs, __________poems and __________</a:t>
            </a:r>
            <a:r>
              <a:rPr lang="en-US" dirty="0" err="1" smtClean="0"/>
              <a:t>tales,_____________and</a:t>
            </a:r>
            <a:r>
              <a:rPr lang="en-US" dirty="0" smtClean="0"/>
              <a:t> speak English. We _________write letters too. We write ___________to Santa Claus at Christmas</a:t>
            </a:r>
            <a:r>
              <a:rPr lang="ru-RU" dirty="0" smtClean="0"/>
              <a:t>.    </a:t>
            </a:r>
            <a:r>
              <a:rPr lang="en-US" dirty="0" smtClean="0"/>
              <a:t>          We would like</a:t>
            </a:r>
            <a:r>
              <a:rPr lang="ru-RU" dirty="0" smtClean="0"/>
              <a:t>  </a:t>
            </a:r>
            <a:r>
              <a:rPr lang="en-US" dirty="0" smtClean="0"/>
              <a:t>to ________you and your pupils. ____________</a:t>
            </a:r>
            <a:r>
              <a:rPr lang="ru-RU" dirty="0" smtClean="0"/>
              <a:t> </a:t>
            </a:r>
            <a:r>
              <a:rPr lang="en-US" dirty="0" smtClean="0"/>
              <a:t>you like to ___________to </a:t>
            </a:r>
            <a:r>
              <a:rPr lang="en-US" dirty="0" err="1" smtClean="0"/>
              <a:t>Kraskovo</a:t>
            </a:r>
            <a:r>
              <a:rPr lang="en-US" dirty="0" smtClean="0"/>
              <a:t> and ___________our school?</a:t>
            </a:r>
          </a:p>
          <a:p>
            <a:pPr>
              <a:buNone/>
            </a:pPr>
            <a:r>
              <a:rPr lang="en-US" dirty="0" smtClean="0"/>
              <a:t>Please, ________back.</a:t>
            </a:r>
          </a:p>
          <a:p>
            <a:pPr>
              <a:buNone/>
            </a:pPr>
            <a:r>
              <a:rPr lang="en-US" dirty="0" smtClean="0"/>
              <a:t>Your friends,</a:t>
            </a:r>
          </a:p>
          <a:p>
            <a:pPr>
              <a:buNone/>
            </a:pPr>
            <a:r>
              <a:rPr lang="en-US" dirty="0" smtClean="0"/>
              <a:t>_______________and_________________.</a:t>
            </a:r>
            <a:r>
              <a:rPr lang="ru-RU" dirty="0" smtClean="0"/>
              <a:t>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-171400"/>
            <a:ext cx="8208912" cy="1368152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Воспользуемся таблицей соответствия русских букв английским буквам и буквосочетаниям</a:t>
            </a: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Рисунок 3" descr="транслитерация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772816"/>
            <a:ext cx="7470761" cy="4536504"/>
          </a:xfrm>
          <a:prstGeom prst="rect">
            <a:avLst/>
          </a:prstGeom>
        </p:spPr>
      </p:pic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en-US" dirty="0" smtClean="0"/>
              <a:t>Home task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      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algn="ctr"/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WB Ex. 3, 4 p.49-50, SB Ex.1p77 (if you want)                     </a:t>
            </a:r>
            <a:endParaRPr lang="ru-RU" sz="3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547</TotalTime>
  <Words>453</Words>
  <Application>Microsoft Office PowerPoint</Application>
  <PresentationFormat>Экран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Эркер</vt:lpstr>
      <vt:lpstr>             Miss Chatter’s letter</vt:lpstr>
      <vt:lpstr>Слайд 2</vt:lpstr>
      <vt:lpstr>Homework WB Ex 3p48</vt:lpstr>
      <vt:lpstr>What does Miss Chatter do with Letters?</vt:lpstr>
      <vt:lpstr>How to write and send letters:</vt:lpstr>
      <vt:lpstr>How to write and send letters:</vt:lpstr>
      <vt:lpstr>Our Letter to Miss Chatter</vt:lpstr>
      <vt:lpstr>Воспользуемся таблицей соответствия русских букв английским буквам и буквосочетаниям</vt:lpstr>
      <vt:lpstr>Home task  </vt:lpstr>
      <vt:lpstr>Please, put a smiley into the envelope. Thank you for the lesson.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letter</dc:title>
  <dc:creator>Света</dc:creator>
  <cp:lastModifiedBy>Юзвер</cp:lastModifiedBy>
  <cp:revision>65</cp:revision>
  <dcterms:created xsi:type="dcterms:W3CDTF">2014-02-02T10:23:01Z</dcterms:created>
  <dcterms:modified xsi:type="dcterms:W3CDTF">2014-02-10T17:30:01Z</dcterms:modified>
</cp:coreProperties>
</file>