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301" r:id="rId34"/>
    <p:sldId id="302" r:id="rId35"/>
    <p:sldId id="290" r:id="rId36"/>
    <p:sldId id="304" r:id="rId37"/>
    <p:sldId id="289" r:id="rId38"/>
    <p:sldId id="291" r:id="rId39"/>
    <p:sldId id="305" r:id="rId40"/>
    <p:sldId id="292" r:id="rId41"/>
    <p:sldId id="293" r:id="rId42"/>
    <p:sldId id="294" r:id="rId43"/>
    <p:sldId id="295" r:id="rId44"/>
    <p:sldId id="296" r:id="rId45"/>
    <p:sldId id="306" r:id="rId46"/>
    <p:sldId id="303" r:id="rId47"/>
    <p:sldId id="297" r:id="rId48"/>
    <p:sldId id="298" r:id="rId49"/>
    <p:sldId id="300" r:id="rId50"/>
    <p:sldId id="299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05CE-BB50-420C-83BB-8AC416D2C04C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6AE0-FA46-41FD-8046-64C3767CE0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6AE0-FA46-41FD-8046-64C3767CE03F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4397-A881-4903-BB1B-FAE63251160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EF1A-9D11-4609-8203-3F8ED7F43A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prevrashenie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prevrasheni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gong.mp3" TargetMode="Externa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Vorona.mp3" TargetMode="Externa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prevrashenie.mp3" TargetMode="Externa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gerda2.mp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gong.mp3" TargetMode="Externa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short_whistle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2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27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4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gong.mp3" TargetMode="Externa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&#1090;&#1086;&#1087;&#1086;&#1090;%20.mp3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prevrashenie.mp3" TargetMode="Externa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Zimnyaya_vyuga%20(2).mp3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raskaty_07.mp3" TargetMode="Externa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gong.mp3" TargetMode="Externa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&#1082;&#1086;&#1088;&#1086;&#1083;&#1077;&#1074;&#1072;%203.mp3" TargetMode="Externa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&#1044;&#1077;&#1090;&#1089;&#1082;&#1072;&#1103;-&#1045;&#1089;&#1083;&#1080;_&#1089;_&#1076;&#1088;&#1091;&#1075;&#1086;&#1084;_&#1074;&#1099;&#1096;&#1077;&#1083;_&#1074;_&#1087;&#1091;&#1090;&#1100;.mp3" TargetMode="Externa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zazhiganie_ng_ogonkov-zv_ehffekt.mp3" TargetMode="Externa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volsh3.mp3" TargetMode="Externa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7;&#1088;&#1077;&#1079;&#1077;&#1085;&#1090;&#1072;&#1094;&#1080;&#1103;%20&#1089;&#1085;&#1077;&#1078;&#1085;&#1072;&#1103;%20&#1082;&#1086;&#1088;&#1086;&#1083;&#1077;&#1074;&#1072;\&#1084;&#1091;&#1079;&#1099;&#1082;&#1072;\whistle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Арт-терапия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работе учителя-логопеда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04856" cy="44644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Интегрированное занятие с детьми старшего дошкольного возраста </a:t>
            </a:r>
          </a:p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общим недоразвитием речи </a:t>
            </a:r>
          </a:p>
          <a:p>
            <a:endParaRPr lang="ru-RU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 сказке Г.Х.Андерсена</a:t>
            </a:r>
          </a:p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«Снежная Королева»)</a:t>
            </a:r>
          </a:p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 </a:t>
            </a:r>
            <a:r>
              <a:rPr lang="ru-RU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Шилина</a:t>
            </a: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Н.Н.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LRJ1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05064"/>
            <a:ext cx="3600400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92696"/>
            <a:ext cx="324726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Наталья\Desktop\going-home-clipart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60"/>
            <a:ext cx="35806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m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UVCAIZ0L2QCA70JQJHCAGY8NUGCAYDDA3TCAKWEFTACAAA4XOJCAI988ZFCAPYQLO4CAVVEEMUCAKQWZG7CAUOMQPZCARSEKEUCAYGPF0ZCAF2JZEMCA8R248RCAYQJRTECA5U7TAQCAEOJH8GCAH98F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424936" cy="5976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IRZCK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499470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agesCANTZPV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3024336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untitled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3096345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untitled9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17032"/>
            <a:ext cx="3384376" cy="2361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revrash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86003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32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32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832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CA1DRRZ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2827015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CAA08PY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240360" cy="235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CAN1R9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05064"/>
            <a:ext cx="2827015" cy="227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CAQ5RNH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76672"/>
            <a:ext cx="302433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etImageCAP6ZUN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916832"/>
            <a:ext cx="4608512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CAD1KA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1924050" cy="273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CAKOXC8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852936"/>
            <a:ext cx="2088232" cy="294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untitled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628800"/>
            <a:ext cx="3672408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KOXC8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7632848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W485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20688"/>
            <a:ext cx="6768752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Q5RN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633670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D1KA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92696"/>
            <a:ext cx="684076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LRJ1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816424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untitled8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4984"/>
            <a:ext cx="38164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revrash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3995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depositphotos_131446096-stock-illustration-vector-illustration-of-little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09IF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692696"/>
            <a:ext cx="468052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NQ87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836712"/>
            <a:ext cx="2975198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6U08W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004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untitled2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295232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P6ZU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6336704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two-friends-holding-hands-clipart-two-kids-holding-hands-25354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962400" cy="4237037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2699_html_m5d76b5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457822" cy="2232248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2343150" cy="393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42619775n3857.jpg"/>
          <p:cNvPicPr>
            <a:picLocks noChangeAspect="1"/>
          </p:cNvPicPr>
          <p:nvPr/>
        </p:nvPicPr>
        <p:blipFill>
          <a:blip r:embed="rId3" cstate="print"/>
          <a:srcRect b="4218"/>
          <a:stretch>
            <a:fillRect/>
          </a:stretch>
        </p:blipFill>
        <p:spPr>
          <a:xfrm>
            <a:off x="1259632" y="1052736"/>
            <a:ext cx="6912768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Voro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7473291_8b7e87f6ad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840760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revrash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982446_43034681_b91d75723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erda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5212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624.JPG"/>
          <p:cNvPicPr>
            <a:picLocks noChangeAspect="1"/>
          </p:cNvPicPr>
          <p:nvPr/>
        </p:nvPicPr>
        <p:blipFill>
          <a:blip r:embed="rId3" cstate="print"/>
          <a:srcRect l="10389" r="3828" b="4739"/>
          <a:stretch>
            <a:fillRect/>
          </a:stretch>
        </p:blipFill>
        <p:spPr>
          <a:xfrm>
            <a:off x="251520" y="188640"/>
            <a:ext cx="8640960" cy="6533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CAKMSI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2736304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Наталья\Desktop\two-friends-holding-hands-clipart-two-kids-holding-hands-2535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3962400" cy="4237037"/>
          </a:xfrm>
          <a:prstGeom prst="rect">
            <a:avLst/>
          </a:prstGeom>
          <a:noFill/>
        </p:spPr>
      </p:pic>
      <p:pic>
        <p:nvPicPr>
          <p:cNvPr id="6146" name="Picture 2" descr="C:\Users\Наталья\Desktop\depositphotos_87653478-stock-illustration-boy-and-girl-hug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3168352" cy="3809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GVCAZ32TPTCAIWP7LQCAJYGUU8CAD0VS4CCA3S4C4SCAECKD4TCA4DUUIBCAB24XXNCAA4SZKZCANC7ZWACA300W8WCA128AFZCAHSFD02CA932PCUCAMEJI7ZCAIEP4GRCA88JPWLCA38CIIZCAVGA1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3528392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agesCALTE7C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4032448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hort_whistle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09IF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20688"/>
            <a:ext cx="1584176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agesCAQ5RN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501008"/>
            <a:ext cx="2304256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agesCAIRZCK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20688"/>
            <a:ext cx="2563366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agesCALJ6QY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01008"/>
            <a:ext cx="2261790" cy="2252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agesCAYA2D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620688"/>
            <a:ext cx="2664296" cy="2150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untitle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3501008"/>
            <a:ext cx="2755007" cy="2279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645024"/>
            <a:ext cx="2664296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744341" cy="2112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agesCAIJV1J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692696"/>
            <a:ext cx="280831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agesCA6U08W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420888"/>
            <a:ext cx="19442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CAW485B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692696"/>
            <a:ext cx="2448272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27.JPG"/>
          <p:cNvPicPr>
            <a:picLocks noChangeAspect="1"/>
          </p:cNvPicPr>
          <p:nvPr/>
        </p:nvPicPr>
        <p:blipFill>
          <a:blip r:embed="rId3" cstate="print"/>
          <a:srcRect l="6288" t="9843" r="5741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7272808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ZNCA7HO7G7CAHK6H0SCATYTTBACAW5CAGJCAQ70EXZCACSWIP9CAQMWN8JCA3NUPLYCAVVNQTSCAYOXTB8CA6C9A09CA12O0RTCAC3JP9XCAVX7GAQCAEH8PNNCAFLEFC2CAKT1T9XCAPER64BCA159Y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4032448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agesCAX98015.jpg"/>
          <p:cNvPicPr>
            <a:picLocks noChangeAspect="1"/>
          </p:cNvPicPr>
          <p:nvPr/>
        </p:nvPicPr>
        <p:blipFill>
          <a:blip r:embed="rId4" cstate="print"/>
          <a:srcRect r="56329"/>
          <a:stretch>
            <a:fillRect/>
          </a:stretch>
        </p:blipFill>
        <p:spPr>
          <a:xfrm>
            <a:off x="5796136" y="1412776"/>
            <a:ext cx="2376264" cy="4248472"/>
          </a:xfrm>
          <a:prstGeom prst="rect">
            <a:avLst/>
          </a:prstGeom>
        </p:spPr>
      </p:pic>
      <p:pic>
        <p:nvPicPr>
          <p:cNvPr id="6" name="топот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L2CASW00B3CAX19MNPCAKVUQAXCAB90O7XCA5WKP8XCASNOQV5CABVF0KHCAD7YZNQCAJXZWFPCA1G1QZMCAP6M57CCAIKXZNWCAOAB88ACAU2ZOEKCAKTHYCQCAHAKY6JCACDYDYNCABLR0IWCAJ6NI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7056784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revrash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7560840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Zimnyaya_vyuga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2LR7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764704"/>
            <a:ext cx="3240360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3168352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agesCANWH7W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620688"/>
            <a:ext cx="2575173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Наталья\Desktop\clipart-shaking-head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3"/>
            <a:ext cx="3384376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askaty_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304800" cy="304800"/>
          </a:xfrm>
          <a:prstGeom prst="rect">
            <a:avLst/>
          </a:prstGeom>
        </p:spPr>
      </p:pic>
      <p:pic>
        <p:nvPicPr>
          <p:cNvPr id="8194" name="Picture 2" descr="C:\Users\Наталья\Desktop\626a62520c75ade35f629f6109b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171950" cy="2466975"/>
          </a:xfrm>
          <a:prstGeom prst="rect">
            <a:avLst/>
          </a:prstGeom>
          <a:noFill/>
        </p:spPr>
      </p:pic>
      <p:pic>
        <p:nvPicPr>
          <p:cNvPr id="8196" name="Picture 4" descr="C:\Users\Наталья\Desktop\CoolClips_vc0655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068960"/>
            <a:ext cx="2704901" cy="3078088"/>
          </a:xfrm>
          <a:prstGeom prst="rect">
            <a:avLst/>
          </a:prstGeom>
          <a:noFill/>
        </p:spPr>
      </p:pic>
      <p:pic>
        <p:nvPicPr>
          <p:cNvPr id="8197" name="Picture 5" descr="C:\Users\Наталья\Desktop\867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556792"/>
            <a:ext cx="40324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VNT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ET0C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7560840" cy="6264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королева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35.JPG"/>
          <p:cNvPicPr>
            <a:picLocks noChangeAspect="1"/>
          </p:cNvPicPr>
          <p:nvPr/>
        </p:nvPicPr>
        <p:blipFill>
          <a:blip r:embed="rId3" cstate="print"/>
          <a:srcRect l="1640" t="6197" b="3645"/>
          <a:stretch>
            <a:fillRect/>
          </a:stretch>
        </p:blipFill>
        <p:spPr>
          <a:xfrm rot="5400000">
            <a:off x="1778884" y="1037541"/>
            <a:ext cx="6306311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3888432" cy="2708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3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6672"/>
            <a:ext cx="4211960" cy="2708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35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3816424" cy="2636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35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1008"/>
            <a:ext cx="4283968" cy="306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Детская-Если_с_другом_вышел_в_пу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716016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852936"/>
            <a:ext cx="3744416" cy="3287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zazhiganie_ng_ogonkov-zv_ehffek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8024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13G9I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528392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_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312368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_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17032"/>
            <a:ext cx="3312368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imagesCA6O47R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620688"/>
            <a:ext cx="3240360" cy="2078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6VMLJ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volsh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w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600400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mmesimtes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645024"/>
            <a:ext cx="338437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Наталья\Desktop\rak-min-680x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2656"/>
            <a:ext cx="4785320" cy="3096344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podborod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280831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2K8L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068960"/>
            <a:ext cx="751334" cy="772294"/>
          </a:xfrm>
          <a:prstGeom prst="rect">
            <a:avLst/>
          </a:prstGeom>
        </p:spPr>
      </p:pic>
      <p:pic>
        <p:nvPicPr>
          <p:cNvPr id="5" name="Рисунок 4" descr="imagesCA2K8L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751334" cy="772294"/>
          </a:xfrm>
          <a:prstGeom prst="rect">
            <a:avLst/>
          </a:prstGeom>
        </p:spPr>
      </p:pic>
      <p:pic>
        <p:nvPicPr>
          <p:cNvPr id="6" name="Рисунок 5" descr="imagesCA2K8L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751334" cy="772294"/>
          </a:xfrm>
          <a:prstGeom prst="rect">
            <a:avLst/>
          </a:prstGeom>
        </p:spPr>
      </p:pic>
      <p:pic>
        <p:nvPicPr>
          <p:cNvPr id="8" name="whis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5517232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Наталья\Desktop\╤А╨░╨╖╨▓╨╕╤В╨╕╨╡-╨┤╤Л╤Е╨░╨╜╨╕╤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96752"/>
            <a:ext cx="3721149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CAK91Q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6696744" cy="3600400"/>
          </a:xfrm>
          <a:prstGeom prst="rect">
            <a:avLst/>
          </a:prstGeom>
        </p:spPr>
      </p:pic>
      <p:pic>
        <p:nvPicPr>
          <p:cNvPr id="6" name="Рисунок 5" descr="IMG_3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76672"/>
            <a:ext cx="4968552" cy="3024336"/>
          </a:xfrm>
          <a:prstGeom prst="rect">
            <a:avLst/>
          </a:prstGeom>
        </p:spPr>
      </p:pic>
      <p:pic>
        <p:nvPicPr>
          <p:cNvPr id="7" name="Рисунок 6" descr="IMG_35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149080"/>
            <a:ext cx="3779912" cy="2420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K91Q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712968" cy="5976664"/>
          </a:xfrm>
          <a:prstGeom prst="rect">
            <a:avLst/>
          </a:prstGeom>
        </p:spPr>
      </p:pic>
      <p:pic>
        <p:nvPicPr>
          <p:cNvPr id="4" name="Рисунок 3" descr="IMG_3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764704"/>
            <a:ext cx="6624736" cy="504056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26</Words>
  <Application>Microsoft Office PowerPoint</Application>
  <PresentationFormat>Экран (4:3)</PresentationFormat>
  <Paragraphs>11</Paragraphs>
  <Slides>50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Арт-терапия  в работе учителя-логопеда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133</cp:revision>
  <dcterms:created xsi:type="dcterms:W3CDTF">2012-01-24T12:43:20Z</dcterms:created>
  <dcterms:modified xsi:type="dcterms:W3CDTF">2018-01-23T12:04:32Z</dcterms:modified>
</cp:coreProperties>
</file>