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36"/>
  </p:notesMasterIdLst>
  <p:handoutMasterIdLst>
    <p:handoutMasterId r:id="rId37"/>
  </p:handoutMasterIdLst>
  <p:sldIdLst>
    <p:sldId id="289" r:id="rId4"/>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9" r:id="rId27"/>
    <p:sldId id="280" r:id="rId28"/>
    <p:sldId id="281" r:id="rId29"/>
    <p:sldId id="282" r:id="rId30"/>
    <p:sldId id="283" r:id="rId31"/>
    <p:sldId id="284" r:id="rId32"/>
    <p:sldId id="285" r:id="rId33"/>
    <p:sldId id="286" r:id="rId34"/>
    <p:sldId id="287" r:id="rId35"/>
  </p:sldIdLst>
  <p:sldSz cx="10080625" cy="7559675"/>
  <p:notesSz cx="7559675" cy="106918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16" y="-72"/>
      </p:cViewPr>
      <p:guideLst>
        <p:guide orient="horz" pos="2381"/>
        <p:guide pos="3175"/>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Верхний колонтитул 1"/>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lstStyle/>
          <a:p>
            <a:pPr marL="0" marR="0" lvl="0" indent="0" rtl="0" hangingPunct="0">
              <a:lnSpc>
                <a:spcPct val="100000"/>
              </a:lnSpc>
              <a:spcBef>
                <a:spcPts val="0"/>
              </a:spcBef>
              <a:spcAft>
                <a:spcPts val="0"/>
              </a:spcAft>
              <a:buNone/>
              <a:tabLst/>
              <a:defRPr sz="1400"/>
            </a:pPr>
            <a:endParaRPr lang="ru-RU" sz="1400" b="0" i="0" u="none" strike="noStrike" kern="1200">
              <a:ln>
                <a:noFill/>
              </a:ln>
              <a:latin typeface="Arial" pitchFamily="18"/>
              <a:ea typeface="Microsoft YaHei" pitchFamily="2"/>
              <a:cs typeface="Mangal" pitchFamily="2"/>
            </a:endParaRPr>
          </a:p>
        </p:txBody>
      </p:sp>
      <p:sp>
        <p:nvSpPr>
          <p:cNvPr id="3" name="Дата 2"/>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lstStyle/>
          <a:p>
            <a:pPr marL="0" marR="0" lvl="0" indent="0" algn="r" rtl="0" hangingPunct="0">
              <a:lnSpc>
                <a:spcPct val="100000"/>
              </a:lnSpc>
              <a:spcBef>
                <a:spcPts val="0"/>
              </a:spcBef>
              <a:spcAft>
                <a:spcPts val="0"/>
              </a:spcAft>
              <a:buNone/>
              <a:tabLst/>
              <a:defRPr sz="1400"/>
            </a:pPr>
            <a:endParaRPr lang="ru-RU" sz="1400" b="0" i="0" u="none" strike="noStrike" kern="1200">
              <a:ln>
                <a:noFill/>
              </a:ln>
              <a:latin typeface="Arial" pitchFamily="18"/>
              <a:ea typeface="Microsoft YaHei" pitchFamily="2"/>
              <a:cs typeface="Mangal" pitchFamily="2"/>
            </a:endParaRPr>
          </a:p>
        </p:txBody>
      </p:sp>
      <p:sp>
        <p:nvSpPr>
          <p:cNvPr id="4" name="Нижний колонтитул 3"/>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lstStyle/>
          <a:p>
            <a:pPr marL="0" marR="0" lvl="0" indent="0" rtl="0" hangingPunct="0">
              <a:lnSpc>
                <a:spcPct val="100000"/>
              </a:lnSpc>
              <a:spcBef>
                <a:spcPts val="0"/>
              </a:spcBef>
              <a:spcAft>
                <a:spcPts val="0"/>
              </a:spcAft>
              <a:buNone/>
              <a:tabLst/>
              <a:defRPr sz="1400"/>
            </a:pPr>
            <a:endParaRPr lang="ru-RU" sz="1400" b="0" i="0" u="none" strike="noStrike" kern="1200">
              <a:ln>
                <a:noFill/>
              </a:ln>
              <a:latin typeface="Arial" pitchFamily="18"/>
              <a:ea typeface="Microsoft YaHei" pitchFamily="2"/>
              <a:cs typeface="Mangal" pitchFamily="2"/>
            </a:endParaRPr>
          </a:p>
        </p:txBody>
      </p:sp>
      <p:sp>
        <p:nvSpPr>
          <p:cNvPr id="5" name="Номер слайда 4"/>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lstStyle/>
          <a:p>
            <a:pPr marL="0" marR="0" lvl="0" indent="0" algn="r" rtl="0" hangingPunct="0">
              <a:lnSpc>
                <a:spcPct val="100000"/>
              </a:lnSpc>
              <a:spcBef>
                <a:spcPts val="0"/>
              </a:spcBef>
              <a:spcAft>
                <a:spcPts val="0"/>
              </a:spcAft>
              <a:buNone/>
              <a:tabLst/>
              <a:defRPr sz="1400"/>
            </a:pPr>
            <a:fld id="{28EBD0C3-E658-4174-9BE3-EF424FB48C90}" type="slidenum">
              <a:rPr/>
              <a:pPr marL="0" marR="0" lvl="0" indent="0" algn="r" rtl="0" hangingPunct="0">
                <a:lnSpc>
                  <a:spcPct val="100000"/>
                </a:lnSpc>
                <a:spcBef>
                  <a:spcPts val="0"/>
                </a:spcBef>
                <a:spcAft>
                  <a:spcPts val="0"/>
                </a:spcAft>
                <a:buNone/>
                <a:tabLst/>
                <a:defRPr sz="1400"/>
              </a:pPr>
              <a:t>‹#›</a:t>
            </a:fld>
            <a:endParaRPr lang="ru-RU" sz="1400" b="0" i="0" u="none" strike="noStrike" kern="1200">
              <a:ln>
                <a:noFill/>
              </a:ln>
              <a:latin typeface="Arial" pitchFamily="18"/>
              <a:ea typeface="Microsoft YaHei" pitchFamily="2"/>
              <a:cs typeface="Mangal" pitchFamily="2"/>
            </a:endParaRPr>
          </a:p>
        </p:txBody>
      </p:sp>
    </p:spTree>
    <p:extLst>
      <p:ext uri="{BB962C8B-B14F-4D97-AF65-F5344CB8AC3E}">
        <p14:creationId xmlns:p14="http://schemas.microsoft.com/office/powerpoint/2010/main" xmlns="" val="21349364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Образ слайда 1"/>
          <p:cNvSpPr>
            <a:spLocks noGrp="1" noRot="1" noChangeAspect="1"/>
          </p:cNvSpPr>
          <p:nvPr>
            <p:ph type="sldImg" idx="2"/>
          </p:nvPr>
        </p:nvSpPr>
        <p:spPr>
          <a:xfrm>
            <a:off x="1107000" y="812520"/>
            <a:ext cx="5345280" cy="4008959"/>
          </a:xfrm>
          <a:prstGeom prst="rect">
            <a:avLst/>
          </a:prstGeom>
          <a:noFill/>
          <a:ln>
            <a:noFill/>
            <a:prstDash val="solid"/>
          </a:ln>
        </p:spPr>
      </p:sp>
      <p:sp>
        <p:nvSpPr>
          <p:cNvPr id="3" name="Заметки 2"/>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ru-RU"/>
          </a:p>
        </p:txBody>
      </p:sp>
      <p:sp>
        <p:nvSpPr>
          <p:cNvPr id="4" name="Верхний колонтитул 3"/>
          <p:cNvSpPr txBox="1">
            <a:spLocks noGrp="1"/>
          </p:cNvSpPr>
          <p:nvPr>
            <p:ph type="hdr" sz="quarter"/>
          </p:nvPr>
        </p:nvSpPr>
        <p:spPr>
          <a:xfrm>
            <a:off x="0" y="0"/>
            <a:ext cx="3280680" cy="534240"/>
          </a:xfrm>
          <a:prstGeom prst="rect">
            <a:avLst/>
          </a:prstGeom>
          <a:noFill/>
          <a:ln>
            <a:noFill/>
          </a:ln>
        </p:spPr>
        <p:txBody>
          <a:bodyPr lIns="0" tIns="0" rIns="0" bIns="0" anchorCtr="0"/>
          <a:lstStyle>
            <a:lvl1pPr lvl="0" rtl="0" hangingPunct="0">
              <a:buNone/>
              <a:tabLst/>
              <a:defRPr lang="ru-RU" sz="1400" kern="1200">
                <a:latin typeface="Times New Roman" pitchFamily="18"/>
                <a:ea typeface="Arial Unicode MS" pitchFamily="2"/>
                <a:cs typeface="Tahoma" pitchFamily="2"/>
              </a:defRPr>
            </a:lvl1pPr>
          </a:lstStyle>
          <a:p>
            <a:pPr lvl="0"/>
            <a:endParaRPr lang="ru-RU"/>
          </a:p>
        </p:txBody>
      </p:sp>
      <p:sp>
        <p:nvSpPr>
          <p:cNvPr id="5" name="Дата 4"/>
          <p:cNvSpPr txBox="1">
            <a:spLocks noGrp="1"/>
          </p:cNvSpPr>
          <p:nvPr>
            <p:ph type="dt" idx="1"/>
          </p:nvPr>
        </p:nvSpPr>
        <p:spPr>
          <a:xfrm>
            <a:off x="4278960" y="0"/>
            <a:ext cx="3280680" cy="534240"/>
          </a:xfrm>
          <a:prstGeom prst="rect">
            <a:avLst/>
          </a:prstGeom>
          <a:noFill/>
          <a:ln>
            <a:noFill/>
          </a:ln>
        </p:spPr>
        <p:txBody>
          <a:bodyPr lIns="0" tIns="0" rIns="0" bIns="0" anchorCtr="0"/>
          <a:lstStyle>
            <a:lvl1pPr lvl="0" algn="r" rtl="0" hangingPunct="0">
              <a:buNone/>
              <a:tabLst/>
              <a:defRPr lang="ru-RU" sz="1400" kern="1200">
                <a:latin typeface="Times New Roman" pitchFamily="18"/>
                <a:ea typeface="Arial Unicode MS" pitchFamily="2"/>
                <a:cs typeface="Tahoma" pitchFamily="2"/>
              </a:defRPr>
            </a:lvl1pPr>
          </a:lstStyle>
          <a:p>
            <a:pPr lvl="0"/>
            <a:endParaRPr lang="ru-RU"/>
          </a:p>
        </p:txBody>
      </p:sp>
      <p:sp>
        <p:nvSpPr>
          <p:cNvPr id="6" name="Нижний колонтитул 5"/>
          <p:cNvSpPr txBox="1">
            <a:spLocks noGrp="1"/>
          </p:cNvSpPr>
          <p:nvPr>
            <p:ph type="ftr" sz="quarter" idx="4"/>
          </p:nvPr>
        </p:nvSpPr>
        <p:spPr>
          <a:xfrm>
            <a:off x="0" y="10157400"/>
            <a:ext cx="3280680" cy="534240"/>
          </a:xfrm>
          <a:prstGeom prst="rect">
            <a:avLst/>
          </a:prstGeom>
          <a:noFill/>
          <a:ln>
            <a:noFill/>
          </a:ln>
        </p:spPr>
        <p:txBody>
          <a:bodyPr lIns="0" tIns="0" rIns="0" bIns="0" anchor="b" anchorCtr="0"/>
          <a:lstStyle>
            <a:lvl1pPr lvl="0" rtl="0" hangingPunct="0">
              <a:buNone/>
              <a:tabLst/>
              <a:defRPr lang="ru-RU" sz="1400" kern="1200">
                <a:latin typeface="Times New Roman" pitchFamily="18"/>
                <a:ea typeface="Arial Unicode MS" pitchFamily="2"/>
                <a:cs typeface="Tahoma" pitchFamily="2"/>
              </a:defRPr>
            </a:lvl1pPr>
          </a:lstStyle>
          <a:p>
            <a:pPr lvl="0"/>
            <a:endParaRPr lang="ru-RU"/>
          </a:p>
        </p:txBody>
      </p:sp>
      <p:sp>
        <p:nvSpPr>
          <p:cNvPr id="7" name="Номер слайда 6"/>
          <p:cNvSpPr txBox="1">
            <a:spLocks noGrp="1"/>
          </p:cNvSpPr>
          <p:nvPr>
            <p:ph type="sldNum" sz="quarter" idx="5"/>
          </p:nvPr>
        </p:nvSpPr>
        <p:spPr>
          <a:xfrm>
            <a:off x="4278960" y="10157400"/>
            <a:ext cx="3280680" cy="534240"/>
          </a:xfrm>
          <a:prstGeom prst="rect">
            <a:avLst/>
          </a:prstGeom>
          <a:noFill/>
          <a:ln>
            <a:noFill/>
          </a:ln>
        </p:spPr>
        <p:txBody>
          <a:bodyPr lIns="0" tIns="0" rIns="0" bIns="0" anchor="b" anchorCtr="0"/>
          <a:lstStyle>
            <a:lvl1pPr lvl="0" algn="r" rtl="0" hangingPunct="0">
              <a:buNone/>
              <a:tabLst/>
              <a:defRPr lang="ru-RU" sz="1400" kern="1200">
                <a:latin typeface="Times New Roman" pitchFamily="18"/>
                <a:ea typeface="Arial Unicode MS" pitchFamily="2"/>
                <a:cs typeface="Tahoma" pitchFamily="2"/>
              </a:defRPr>
            </a:lvl1pPr>
          </a:lstStyle>
          <a:p>
            <a:pPr lvl="0"/>
            <a:fld id="{4324D15C-45C8-468D-AA05-1A7CBD6B1E5A}" type="slidenum">
              <a:rPr/>
              <a:pPr lvl="0"/>
              <a:t>‹#›</a:t>
            </a:fld>
            <a:endParaRPr lang="ru-RU"/>
          </a:p>
        </p:txBody>
      </p:sp>
    </p:spTree>
    <p:extLst>
      <p:ext uri="{BB962C8B-B14F-4D97-AF65-F5344CB8AC3E}">
        <p14:creationId xmlns:p14="http://schemas.microsoft.com/office/powerpoint/2010/main" xmlns="" val="131950641"/>
      </p:ext>
    </p:extLst>
  </p:cSld>
  <p:clrMap bg1="lt1" tx1="dk1" bg2="lt2" tx2="dk2" accent1="accent1" accent2="accent2" accent3="accent3" accent4="accent4" accent5="accent5" accent6="accent6" hlink="hlink" folHlink="folHlink"/>
  <p:notesStyle>
    <a:lvl1pPr marL="216000" marR="0" indent="-216000" rtl="0" hangingPunct="0">
      <a:tabLst/>
      <a:defRPr lang="ru-RU" sz="2000" b="0" i="0" u="none" strike="noStrike" kern="1200">
        <a:ln>
          <a:noFill/>
        </a:ln>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920" y="1027079"/>
            <a:ext cx="4934160" cy="3700800"/>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spAutoFit/>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920" y="1027079"/>
            <a:ext cx="4934160" cy="3700800"/>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920" y="1027079"/>
            <a:ext cx="4934160" cy="3700800"/>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920" y="1027079"/>
            <a:ext cx="4934160" cy="3700800"/>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920" y="1027079"/>
            <a:ext cx="4934160" cy="3700800"/>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920" y="1027079"/>
            <a:ext cx="4934160" cy="3700800"/>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920" y="1027079"/>
            <a:ext cx="4934160" cy="3700800"/>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863" y="1027113"/>
            <a:ext cx="4933950" cy="3700462"/>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863" y="1027113"/>
            <a:ext cx="4933950" cy="3700462"/>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863" y="1027113"/>
            <a:ext cx="4933950" cy="3700462"/>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863" y="1027113"/>
            <a:ext cx="4933950" cy="3700462"/>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920" y="1027079"/>
            <a:ext cx="4934160" cy="3700800"/>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920" y="1027079"/>
            <a:ext cx="4934160" cy="3700800"/>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920" y="1027079"/>
            <a:ext cx="4934160" cy="3700800"/>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920" y="1027079"/>
            <a:ext cx="4934160" cy="3700800"/>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863" y="1027113"/>
            <a:ext cx="4933950" cy="3700462"/>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863" y="1027113"/>
            <a:ext cx="4933950" cy="3700462"/>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920" y="1027079"/>
            <a:ext cx="4934160" cy="3700800"/>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863" y="1027113"/>
            <a:ext cx="4933950" cy="3700462"/>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863" y="1027113"/>
            <a:ext cx="4933950" cy="3700462"/>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863" y="1027113"/>
            <a:ext cx="4933950" cy="3700462"/>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920" y="1027079"/>
            <a:ext cx="4934160" cy="3700800"/>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920" y="1027079"/>
            <a:ext cx="4934160" cy="3700800"/>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920" y="1027079"/>
            <a:ext cx="4934160" cy="3700800"/>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863" y="1027113"/>
            <a:ext cx="4933950" cy="3700462"/>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920" y="1027079"/>
            <a:ext cx="4934160" cy="3700800"/>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863" y="1027113"/>
            <a:ext cx="4933950" cy="3700462"/>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863" y="1027113"/>
            <a:ext cx="4933950" cy="3700462"/>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863" y="1027113"/>
            <a:ext cx="4933950" cy="3700462"/>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920" y="1027079"/>
            <a:ext cx="4934160" cy="3700800"/>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noResize="1"/>
          </p:cNvSpPr>
          <p:nvPr>
            <p:ph type="sldImg"/>
          </p:nvPr>
        </p:nvSpPr>
        <p:spPr>
          <a:xfrm>
            <a:off x="1312863" y="1027113"/>
            <a:ext cx="4933950" cy="3700462"/>
          </a:xfrm>
          <a:solidFill>
            <a:schemeClr val="accent1"/>
          </a:solidFill>
          <a:ln w="25400">
            <a:solidFill>
              <a:schemeClr val="accent1">
                <a:shade val="50000"/>
              </a:schemeClr>
            </a:solidFill>
            <a:prstDash val="solid"/>
          </a:ln>
        </p:spPr>
      </p:sp>
      <p:sp>
        <p:nvSpPr>
          <p:cNvPr id="3" name="Заметки 2"/>
          <p:cNvSpPr txBox="1">
            <a:spLocks noGrp="1"/>
          </p:cNvSpPr>
          <p:nvPr>
            <p:ph type="body" sz="quarter" idx="1"/>
          </p:nvPr>
        </p:nvSpPr>
        <p:spPr>
          <a:xfrm>
            <a:off x="1169640" y="5086800"/>
            <a:ext cx="5226480" cy="4107600"/>
          </a:xfrm>
        </p:spPr>
        <p:txBody>
          <a:bodyPr/>
          <a:lstStyle/>
          <a:p>
            <a:endParaRPr lang="ru-RU" sz="2400">
              <a:solidFill>
                <a:srgbClr val="000000"/>
              </a:solidFill>
              <a:latin typeface="Thorndale" pitchFamily="18"/>
              <a:ea typeface="Arial Unicode MS" pitchFamily="2"/>
              <a:cs typeface="Tahoma" pitchFamily="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650" y="2347913"/>
            <a:ext cx="8569325" cy="1620837"/>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pPr lvl="0"/>
            <a:endParaRPr lang="ru-RU"/>
          </a:p>
        </p:txBody>
      </p:sp>
      <p:sp>
        <p:nvSpPr>
          <p:cNvPr id="5" name="Нижний колонтитул 4"/>
          <p:cNvSpPr>
            <a:spLocks noGrp="1"/>
          </p:cNvSpPr>
          <p:nvPr>
            <p:ph type="ftr" sz="quarter" idx="11"/>
          </p:nvPr>
        </p:nvSpPr>
        <p:spPr/>
        <p:txBody>
          <a:bodyPr/>
          <a:lstStyle/>
          <a:p>
            <a:pPr lvl="0"/>
            <a:endParaRPr lang="ru-RU"/>
          </a:p>
        </p:txBody>
      </p:sp>
      <p:sp>
        <p:nvSpPr>
          <p:cNvPr id="6" name="Номер слайда 5"/>
          <p:cNvSpPr>
            <a:spLocks noGrp="1"/>
          </p:cNvSpPr>
          <p:nvPr>
            <p:ph type="sldNum" sz="quarter" idx="12"/>
          </p:nvPr>
        </p:nvSpPr>
        <p:spPr/>
        <p:txBody>
          <a:bodyPr/>
          <a:lstStyle/>
          <a:p>
            <a:pPr lvl="0"/>
            <a:fld id="{7A95B81B-53A5-4380-8C79-DEE241752F4D}" type="slidenum">
              <a:rPr/>
              <a:pPr lvl="0"/>
              <a:t>‹#›</a:t>
            </a:fld>
            <a:endParaRPr lang="ru-RU"/>
          </a:p>
        </p:txBody>
      </p:sp>
    </p:spTree>
    <p:extLst>
      <p:ext uri="{BB962C8B-B14F-4D97-AF65-F5344CB8AC3E}">
        <p14:creationId xmlns:p14="http://schemas.microsoft.com/office/powerpoint/2010/main" xmlns="" val="236328521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lvl="0"/>
            <a:endParaRPr lang="ru-RU"/>
          </a:p>
        </p:txBody>
      </p:sp>
      <p:sp>
        <p:nvSpPr>
          <p:cNvPr id="5" name="Нижний колонтитул 4"/>
          <p:cNvSpPr>
            <a:spLocks noGrp="1"/>
          </p:cNvSpPr>
          <p:nvPr>
            <p:ph type="ftr" sz="quarter" idx="11"/>
          </p:nvPr>
        </p:nvSpPr>
        <p:spPr/>
        <p:txBody>
          <a:bodyPr/>
          <a:lstStyle/>
          <a:p>
            <a:pPr lvl="0"/>
            <a:endParaRPr lang="ru-RU"/>
          </a:p>
        </p:txBody>
      </p:sp>
      <p:sp>
        <p:nvSpPr>
          <p:cNvPr id="6" name="Номер слайда 5"/>
          <p:cNvSpPr>
            <a:spLocks noGrp="1"/>
          </p:cNvSpPr>
          <p:nvPr>
            <p:ph type="sldNum" sz="quarter" idx="12"/>
          </p:nvPr>
        </p:nvSpPr>
        <p:spPr/>
        <p:txBody>
          <a:bodyPr/>
          <a:lstStyle/>
          <a:p>
            <a:pPr lvl="0"/>
            <a:fld id="{F1EE8090-873D-4A81-B4B4-17CC8535092B}" type="slidenum">
              <a:rPr/>
              <a:pPr lvl="0"/>
              <a:t>‹#›</a:t>
            </a:fld>
            <a:endParaRPr lang="ru-RU"/>
          </a:p>
        </p:txBody>
      </p:sp>
    </p:spTree>
    <p:extLst>
      <p:ext uri="{BB962C8B-B14F-4D97-AF65-F5344CB8AC3E}">
        <p14:creationId xmlns:p14="http://schemas.microsoft.com/office/powerpoint/2010/main" xmlns="" val="174183668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308850" y="301625"/>
            <a:ext cx="2266950" cy="6456363"/>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503238" y="301625"/>
            <a:ext cx="6653212" cy="645636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lvl="0"/>
            <a:endParaRPr lang="ru-RU"/>
          </a:p>
        </p:txBody>
      </p:sp>
      <p:sp>
        <p:nvSpPr>
          <p:cNvPr id="5" name="Нижний колонтитул 4"/>
          <p:cNvSpPr>
            <a:spLocks noGrp="1"/>
          </p:cNvSpPr>
          <p:nvPr>
            <p:ph type="ftr" sz="quarter" idx="11"/>
          </p:nvPr>
        </p:nvSpPr>
        <p:spPr/>
        <p:txBody>
          <a:bodyPr/>
          <a:lstStyle/>
          <a:p>
            <a:pPr lvl="0"/>
            <a:endParaRPr lang="ru-RU"/>
          </a:p>
        </p:txBody>
      </p:sp>
      <p:sp>
        <p:nvSpPr>
          <p:cNvPr id="6" name="Номер слайда 5"/>
          <p:cNvSpPr>
            <a:spLocks noGrp="1"/>
          </p:cNvSpPr>
          <p:nvPr>
            <p:ph type="sldNum" sz="quarter" idx="12"/>
          </p:nvPr>
        </p:nvSpPr>
        <p:spPr/>
        <p:txBody>
          <a:bodyPr/>
          <a:lstStyle/>
          <a:p>
            <a:pPr lvl="0"/>
            <a:fld id="{A49BDFE2-28EE-4FE8-9B68-1EBDE8F7DB33}" type="slidenum">
              <a:rPr/>
              <a:pPr lvl="0"/>
              <a:t>‹#›</a:t>
            </a:fld>
            <a:endParaRPr lang="ru-RU"/>
          </a:p>
        </p:txBody>
      </p:sp>
    </p:spTree>
    <p:extLst>
      <p:ext uri="{BB962C8B-B14F-4D97-AF65-F5344CB8AC3E}">
        <p14:creationId xmlns:p14="http://schemas.microsoft.com/office/powerpoint/2010/main" xmlns="" val="160003342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650" y="2347913"/>
            <a:ext cx="8569325" cy="1620837"/>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Tree>
    <p:extLst>
      <p:ext uri="{BB962C8B-B14F-4D97-AF65-F5344CB8AC3E}">
        <p14:creationId xmlns:p14="http://schemas.microsoft.com/office/powerpoint/2010/main" xmlns="" val="326464255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xmlns="" val="315850924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96925" y="4857750"/>
            <a:ext cx="8567738" cy="15017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Tree>
    <p:extLst>
      <p:ext uri="{BB962C8B-B14F-4D97-AF65-F5344CB8AC3E}">
        <p14:creationId xmlns:p14="http://schemas.microsoft.com/office/powerpoint/2010/main" xmlns="" val="166266091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741363" y="2101850"/>
            <a:ext cx="4227512" cy="476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5121275" y="2101850"/>
            <a:ext cx="4227513" cy="476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xmlns="" val="370038728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4825" y="303213"/>
            <a:ext cx="9072563" cy="1258887"/>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xmlns="" val="80000046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Tree>
    <p:extLst>
      <p:ext uri="{BB962C8B-B14F-4D97-AF65-F5344CB8AC3E}">
        <p14:creationId xmlns:p14="http://schemas.microsoft.com/office/powerpoint/2010/main" xmlns="" val="326214353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3489992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4825" y="301625"/>
            <a:ext cx="3316288" cy="1279525"/>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extLst>
      <p:ext uri="{BB962C8B-B14F-4D97-AF65-F5344CB8AC3E}">
        <p14:creationId xmlns:p14="http://schemas.microsoft.com/office/powerpoint/2010/main" xmlns="" val="262907508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lvl="0"/>
            <a:endParaRPr lang="ru-RU"/>
          </a:p>
        </p:txBody>
      </p:sp>
      <p:sp>
        <p:nvSpPr>
          <p:cNvPr id="5" name="Нижний колонтитул 4"/>
          <p:cNvSpPr>
            <a:spLocks noGrp="1"/>
          </p:cNvSpPr>
          <p:nvPr>
            <p:ph type="ftr" sz="quarter" idx="11"/>
          </p:nvPr>
        </p:nvSpPr>
        <p:spPr/>
        <p:txBody>
          <a:bodyPr/>
          <a:lstStyle/>
          <a:p>
            <a:pPr lvl="0"/>
            <a:endParaRPr lang="ru-RU"/>
          </a:p>
        </p:txBody>
      </p:sp>
      <p:sp>
        <p:nvSpPr>
          <p:cNvPr id="6" name="Номер слайда 5"/>
          <p:cNvSpPr>
            <a:spLocks noGrp="1"/>
          </p:cNvSpPr>
          <p:nvPr>
            <p:ph type="sldNum" sz="quarter" idx="12"/>
          </p:nvPr>
        </p:nvSpPr>
        <p:spPr/>
        <p:txBody>
          <a:bodyPr/>
          <a:lstStyle/>
          <a:p>
            <a:pPr lvl="0"/>
            <a:fld id="{62C25670-6B35-409E-A3F6-DEB75D4CA222}" type="slidenum">
              <a:rPr/>
              <a:pPr lvl="0"/>
              <a:t>‹#›</a:t>
            </a:fld>
            <a:endParaRPr lang="ru-RU"/>
          </a:p>
        </p:txBody>
      </p:sp>
    </p:spTree>
    <p:extLst>
      <p:ext uri="{BB962C8B-B14F-4D97-AF65-F5344CB8AC3E}">
        <p14:creationId xmlns:p14="http://schemas.microsoft.com/office/powerpoint/2010/main" xmlns="" val="256453522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76438" y="5291138"/>
            <a:ext cx="6048375" cy="625475"/>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extLst>
      <p:ext uri="{BB962C8B-B14F-4D97-AF65-F5344CB8AC3E}">
        <p14:creationId xmlns:p14="http://schemas.microsoft.com/office/powerpoint/2010/main" xmlns="" val="164343658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xmlns="" val="213088663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97725" y="555625"/>
            <a:ext cx="2151063" cy="63087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741363" y="555625"/>
            <a:ext cx="6303962" cy="63087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xmlns="" val="66672040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650" y="2347913"/>
            <a:ext cx="8569325" cy="1620837"/>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Tree>
    <p:extLst>
      <p:ext uri="{BB962C8B-B14F-4D97-AF65-F5344CB8AC3E}">
        <p14:creationId xmlns:p14="http://schemas.microsoft.com/office/powerpoint/2010/main" xmlns="" val="308560376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xmlns="" val="203732991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96925" y="4857750"/>
            <a:ext cx="8567738" cy="15017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Tree>
    <p:extLst>
      <p:ext uri="{BB962C8B-B14F-4D97-AF65-F5344CB8AC3E}">
        <p14:creationId xmlns:p14="http://schemas.microsoft.com/office/powerpoint/2010/main" xmlns="" val="123421830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741363" y="1963738"/>
            <a:ext cx="4310062" cy="4937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5203825" y="1963738"/>
            <a:ext cx="4310063" cy="4937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xmlns="" val="259323550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4825" y="303213"/>
            <a:ext cx="9072563" cy="1258887"/>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xmlns="" val="310771458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Tree>
    <p:extLst>
      <p:ext uri="{BB962C8B-B14F-4D97-AF65-F5344CB8AC3E}">
        <p14:creationId xmlns:p14="http://schemas.microsoft.com/office/powerpoint/2010/main" xmlns="" val="155174154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26696246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96925" y="4857750"/>
            <a:ext cx="8567738" cy="15017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pPr lvl="0"/>
            <a:endParaRPr lang="ru-RU"/>
          </a:p>
        </p:txBody>
      </p:sp>
      <p:sp>
        <p:nvSpPr>
          <p:cNvPr id="5" name="Нижний колонтитул 4"/>
          <p:cNvSpPr>
            <a:spLocks noGrp="1"/>
          </p:cNvSpPr>
          <p:nvPr>
            <p:ph type="ftr" sz="quarter" idx="11"/>
          </p:nvPr>
        </p:nvSpPr>
        <p:spPr/>
        <p:txBody>
          <a:bodyPr/>
          <a:lstStyle/>
          <a:p>
            <a:pPr lvl="0"/>
            <a:endParaRPr lang="ru-RU"/>
          </a:p>
        </p:txBody>
      </p:sp>
      <p:sp>
        <p:nvSpPr>
          <p:cNvPr id="6" name="Номер слайда 5"/>
          <p:cNvSpPr>
            <a:spLocks noGrp="1"/>
          </p:cNvSpPr>
          <p:nvPr>
            <p:ph type="sldNum" sz="quarter" idx="12"/>
          </p:nvPr>
        </p:nvSpPr>
        <p:spPr/>
        <p:txBody>
          <a:bodyPr/>
          <a:lstStyle/>
          <a:p>
            <a:pPr lvl="0"/>
            <a:fld id="{40BDB407-AD92-44C0-B8AE-30794D6CB912}" type="slidenum">
              <a:rPr/>
              <a:pPr lvl="0"/>
              <a:t>‹#›</a:t>
            </a:fld>
            <a:endParaRPr lang="ru-RU"/>
          </a:p>
        </p:txBody>
      </p:sp>
    </p:spTree>
    <p:extLst>
      <p:ext uri="{BB962C8B-B14F-4D97-AF65-F5344CB8AC3E}">
        <p14:creationId xmlns:p14="http://schemas.microsoft.com/office/powerpoint/2010/main" xmlns="" val="381873041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4825" y="301625"/>
            <a:ext cx="3316288" cy="1279525"/>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extLst>
      <p:ext uri="{BB962C8B-B14F-4D97-AF65-F5344CB8AC3E}">
        <p14:creationId xmlns:p14="http://schemas.microsoft.com/office/powerpoint/2010/main" xmlns="" val="425671281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76438" y="5291138"/>
            <a:ext cx="6048375" cy="625475"/>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extLst>
      <p:ext uri="{BB962C8B-B14F-4D97-AF65-F5344CB8AC3E}">
        <p14:creationId xmlns:p14="http://schemas.microsoft.com/office/powerpoint/2010/main" xmlns="" val="313333011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xmlns="" val="203247499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321550" y="282575"/>
            <a:ext cx="2192338" cy="661828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741363" y="282575"/>
            <a:ext cx="6427787" cy="661828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xmlns="" val="356795382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503238" y="1768475"/>
            <a:ext cx="4459287"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5114925" y="1768475"/>
            <a:ext cx="4460875"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pPr lvl="0"/>
            <a:endParaRPr lang="ru-RU"/>
          </a:p>
        </p:txBody>
      </p:sp>
      <p:sp>
        <p:nvSpPr>
          <p:cNvPr id="6" name="Нижний колонтитул 5"/>
          <p:cNvSpPr>
            <a:spLocks noGrp="1"/>
          </p:cNvSpPr>
          <p:nvPr>
            <p:ph type="ftr" sz="quarter" idx="11"/>
          </p:nvPr>
        </p:nvSpPr>
        <p:spPr/>
        <p:txBody>
          <a:bodyPr/>
          <a:lstStyle/>
          <a:p>
            <a:pPr lvl="0"/>
            <a:endParaRPr lang="ru-RU"/>
          </a:p>
        </p:txBody>
      </p:sp>
      <p:sp>
        <p:nvSpPr>
          <p:cNvPr id="7" name="Номер слайда 6"/>
          <p:cNvSpPr>
            <a:spLocks noGrp="1"/>
          </p:cNvSpPr>
          <p:nvPr>
            <p:ph type="sldNum" sz="quarter" idx="12"/>
          </p:nvPr>
        </p:nvSpPr>
        <p:spPr/>
        <p:txBody>
          <a:bodyPr/>
          <a:lstStyle/>
          <a:p>
            <a:pPr lvl="0"/>
            <a:fld id="{99F06D00-B4DA-4E25-8E22-9EE5A2119BD9}" type="slidenum">
              <a:rPr/>
              <a:pPr lvl="0"/>
              <a:t>‹#›</a:t>
            </a:fld>
            <a:endParaRPr lang="ru-RU"/>
          </a:p>
        </p:txBody>
      </p:sp>
    </p:spTree>
    <p:extLst>
      <p:ext uri="{BB962C8B-B14F-4D97-AF65-F5344CB8AC3E}">
        <p14:creationId xmlns:p14="http://schemas.microsoft.com/office/powerpoint/2010/main" xmlns="" val="295876736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4825" y="303213"/>
            <a:ext cx="9072563" cy="1258887"/>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pPr lvl="0"/>
            <a:endParaRPr lang="ru-RU"/>
          </a:p>
        </p:txBody>
      </p:sp>
      <p:sp>
        <p:nvSpPr>
          <p:cNvPr id="8" name="Нижний колонтитул 7"/>
          <p:cNvSpPr>
            <a:spLocks noGrp="1"/>
          </p:cNvSpPr>
          <p:nvPr>
            <p:ph type="ftr" sz="quarter" idx="11"/>
          </p:nvPr>
        </p:nvSpPr>
        <p:spPr/>
        <p:txBody>
          <a:bodyPr/>
          <a:lstStyle/>
          <a:p>
            <a:pPr lvl="0"/>
            <a:endParaRPr lang="ru-RU"/>
          </a:p>
        </p:txBody>
      </p:sp>
      <p:sp>
        <p:nvSpPr>
          <p:cNvPr id="9" name="Номер слайда 8"/>
          <p:cNvSpPr>
            <a:spLocks noGrp="1"/>
          </p:cNvSpPr>
          <p:nvPr>
            <p:ph type="sldNum" sz="quarter" idx="12"/>
          </p:nvPr>
        </p:nvSpPr>
        <p:spPr/>
        <p:txBody>
          <a:bodyPr/>
          <a:lstStyle/>
          <a:p>
            <a:pPr lvl="0"/>
            <a:fld id="{4AF3FA7A-2160-40D5-8D53-AAA468AF681D}" type="slidenum">
              <a:rPr/>
              <a:pPr lvl="0"/>
              <a:t>‹#›</a:t>
            </a:fld>
            <a:endParaRPr lang="ru-RU"/>
          </a:p>
        </p:txBody>
      </p:sp>
    </p:spTree>
    <p:extLst>
      <p:ext uri="{BB962C8B-B14F-4D97-AF65-F5344CB8AC3E}">
        <p14:creationId xmlns:p14="http://schemas.microsoft.com/office/powerpoint/2010/main" xmlns="" val="426632598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pPr lvl="0"/>
            <a:endParaRPr lang="ru-RU"/>
          </a:p>
        </p:txBody>
      </p:sp>
      <p:sp>
        <p:nvSpPr>
          <p:cNvPr id="4" name="Нижний колонтитул 3"/>
          <p:cNvSpPr>
            <a:spLocks noGrp="1"/>
          </p:cNvSpPr>
          <p:nvPr>
            <p:ph type="ftr" sz="quarter" idx="11"/>
          </p:nvPr>
        </p:nvSpPr>
        <p:spPr/>
        <p:txBody>
          <a:bodyPr/>
          <a:lstStyle/>
          <a:p>
            <a:pPr lvl="0"/>
            <a:endParaRPr lang="ru-RU"/>
          </a:p>
        </p:txBody>
      </p:sp>
      <p:sp>
        <p:nvSpPr>
          <p:cNvPr id="5" name="Номер слайда 4"/>
          <p:cNvSpPr>
            <a:spLocks noGrp="1"/>
          </p:cNvSpPr>
          <p:nvPr>
            <p:ph type="sldNum" sz="quarter" idx="12"/>
          </p:nvPr>
        </p:nvSpPr>
        <p:spPr/>
        <p:txBody>
          <a:bodyPr/>
          <a:lstStyle/>
          <a:p>
            <a:pPr lvl="0"/>
            <a:fld id="{B89D71B5-E965-4391-9827-6EE21A84263E}" type="slidenum">
              <a:rPr/>
              <a:pPr lvl="0"/>
              <a:t>‹#›</a:t>
            </a:fld>
            <a:endParaRPr lang="ru-RU"/>
          </a:p>
        </p:txBody>
      </p:sp>
    </p:spTree>
    <p:extLst>
      <p:ext uri="{BB962C8B-B14F-4D97-AF65-F5344CB8AC3E}">
        <p14:creationId xmlns:p14="http://schemas.microsoft.com/office/powerpoint/2010/main" xmlns="" val="309548943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lvl="0"/>
            <a:endParaRPr lang="ru-RU"/>
          </a:p>
        </p:txBody>
      </p:sp>
      <p:sp>
        <p:nvSpPr>
          <p:cNvPr id="3" name="Нижний колонтитул 2"/>
          <p:cNvSpPr>
            <a:spLocks noGrp="1"/>
          </p:cNvSpPr>
          <p:nvPr>
            <p:ph type="ftr" sz="quarter" idx="11"/>
          </p:nvPr>
        </p:nvSpPr>
        <p:spPr/>
        <p:txBody>
          <a:bodyPr/>
          <a:lstStyle/>
          <a:p>
            <a:pPr lvl="0"/>
            <a:endParaRPr lang="ru-RU"/>
          </a:p>
        </p:txBody>
      </p:sp>
      <p:sp>
        <p:nvSpPr>
          <p:cNvPr id="4" name="Номер слайда 3"/>
          <p:cNvSpPr>
            <a:spLocks noGrp="1"/>
          </p:cNvSpPr>
          <p:nvPr>
            <p:ph type="sldNum" sz="quarter" idx="12"/>
          </p:nvPr>
        </p:nvSpPr>
        <p:spPr/>
        <p:txBody>
          <a:bodyPr/>
          <a:lstStyle/>
          <a:p>
            <a:pPr lvl="0"/>
            <a:fld id="{CF67D9BF-73B7-4CA5-A530-9EE78A9BE79F}" type="slidenum">
              <a:rPr/>
              <a:pPr lvl="0"/>
              <a:t>‹#›</a:t>
            </a:fld>
            <a:endParaRPr lang="ru-RU"/>
          </a:p>
        </p:txBody>
      </p:sp>
    </p:spTree>
    <p:extLst>
      <p:ext uri="{BB962C8B-B14F-4D97-AF65-F5344CB8AC3E}">
        <p14:creationId xmlns:p14="http://schemas.microsoft.com/office/powerpoint/2010/main" xmlns="" val="171563952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4825" y="301625"/>
            <a:ext cx="3316288" cy="1279525"/>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pPr lvl="0"/>
            <a:endParaRPr lang="ru-RU"/>
          </a:p>
        </p:txBody>
      </p:sp>
      <p:sp>
        <p:nvSpPr>
          <p:cNvPr id="6" name="Нижний колонтитул 5"/>
          <p:cNvSpPr>
            <a:spLocks noGrp="1"/>
          </p:cNvSpPr>
          <p:nvPr>
            <p:ph type="ftr" sz="quarter" idx="11"/>
          </p:nvPr>
        </p:nvSpPr>
        <p:spPr/>
        <p:txBody>
          <a:bodyPr/>
          <a:lstStyle/>
          <a:p>
            <a:pPr lvl="0"/>
            <a:endParaRPr lang="ru-RU"/>
          </a:p>
        </p:txBody>
      </p:sp>
      <p:sp>
        <p:nvSpPr>
          <p:cNvPr id="7" name="Номер слайда 6"/>
          <p:cNvSpPr>
            <a:spLocks noGrp="1"/>
          </p:cNvSpPr>
          <p:nvPr>
            <p:ph type="sldNum" sz="quarter" idx="12"/>
          </p:nvPr>
        </p:nvSpPr>
        <p:spPr/>
        <p:txBody>
          <a:bodyPr/>
          <a:lstStyle/>
          <a:p>
            <a:pPr lvl="0"/>
            <a:fld id="{11DDEB63-676D-4C8F-880C-A53214708717}" type="slidenum">
              <a:rPr/>
              <a:pPr lvl="0"/>
              <a:t>‹#›</a:t>
            </a:fld>
            <a:endParaRPr lang="ru-RU"/>
          </a:p>
        </p:txBody>
      </p:sp>
    </p:spTree>
    <p:extLst>
      <p:ext uri="{BB962C8B-B14F-4D97-AF65-F5344CB8AC3E}">
        <p14:creationId xmlns:p14="http://schemas.microsoft.com/office/powerpoint/2010/main" xmlns="" val="307437524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76438" y="5291138"/>
            <a:ext cx="6048375" cy="625475"/>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pPr lvl="0"/>
            <a:endParaRPr lang="ru-RU"/>
          </a:p>
        </p:txBody>
      </p:sp>
      <p:sp>
        <p:nvSpPr>
          <p:cNvPr id="6" name="Нижний колонтитул 5"/>
          <p:cNvSpPr>
            <a:spLocks noGrp="1"/>
          </p:cNvSpPr>
          <p:nvPr>
            <p:ph type="ftr" sz="quarter" idx="11"/>
          </p:nvPr>
        </p:nvSpPr>
        <p:spPr/>
        <p:txBody>
          <a:bodyPr/>
          <a:lstStyle/>
          <a:p>
            <a:pPr lvl="0"/>
            <a:endParaRPr lang="ru-RU"/>
          </a:p>
        </p:txBody>
      </p:sp>
      <p:sp>
        <p:nvSpPr>
          <p:cNvPr id="7" name="Номер слайда 6"/>
          <p:cNvSpPr>
            <a:spLocks noGrp="1"/>
          </p:cNvSpPr>
          <p:nvPr>
            <p:ph type="sldNum" sz="quarter" idx="12"/>
          </p:nvPr>
        </p:nvSpPr>
        <p:spPr/>
        <p:txBody>
          <a:bodyPr/>
          <a:lstStyle/>
          <a:p>
            <a:pPr lvl="0"/>
            <a:fld id="{3835D361-1892-4E6D-8FB2-01E024889343}" type="slidenum">
              <a:rPr/>
              <a:pPr lvl="0"/>
              <a:t>‹#›</a:t>
            </a:fld>
            <a:endParaRPr lang="ru-RU"/>
          </a:p>
        </p:txBody>
      </p:sp>
    </p:spTree>
    <p:extLst>
      <p:ext uri="{BB962C8B-B14F-4D97-AF65-F5344CB8AC3E}">
        <p14:creationId xmlns:p14="http://schemas.microsoft.com/office/powerpoint/2010/main" xmlns="" val="237445076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503999" y="301320"/>
            <a:ext cx="9071640" cy="1262160"/>
          </a:xfrm>
          <a:prstGeom prst="rect">
            <a:avLst/>
          </a:prstGeom>
          <a:noFill/>
          <a:ln>
            <a:noFill/>
          </a:ln>
        </p:spPr>
        <p:txBody>
          <a:bodyPr lIns="0" tIns="0" rIns="0" bIns="0"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ru-RU"/>
          </a:p>
        </p:txBody>
      </p:sp>
      <p:sp>
        <p:nvSpPr>
          <p:cNvPr id="3" name="Текст 2"/>
          <p:cNvSpPr txBox="1">
            <a:spLocks noGrp="1"/>
          </p:cNvSpPr>
          <p:nvPr>
            <p:ph type="body" idx="1"/>
          </p:nvPr>
        </p:nvSpPr>
        <p:spPr>
          <a:xfrm>
            <a:off x="503999" y="1769040"/>
            <a:ext cx="9071640" cy="4989240"/>
          </a:xfrm>
          <a:prstGeom prst="rect">
            <a:avLst/>
          </a:prstGeom>
          <a:noFill/>
          <a:ln>
            <a:noFill/>
          </a:ln>
        </p:spPr>
        <p:txBody>
          <a:bodyPr lIns="0" tIns="0" rIns="0" bIns="0"/>
          <a:lstStyle>
            <a:defPPr marL="432000" marR="0" lvl="0" indent="-324000">
              <a:spcBef>
                <a:spcPts val="0"/>
              </a:spcBef>
              <a:spcAft>
                <a:spcPts val="1414"/>
              </a:spcAft>
              <a:buSzPct val="45000"/>
              <a:buFont typeface="StarSymbol"/>
              <a:buNone/>
              <a:defRPr lang="ru-RU"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ru-RU"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ru-RU"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ru-RU"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ru-RU"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ru-RU"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ru-RU"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ru-RU"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ru-RU"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ru-RU" sz="2000" b="0" i="0" u="none" strike="noStrike" kern="1200">
                <a:ln>
                  <a:noFill/>
                </a:ln>
                <a:latin typeface="Arial" pitchFamily="18"/>
                <a:ea typeface="Microsoft YaHei" pitchFamily="2"/>
                <a:cs typeface="Mangal" pitchFamily="2"/>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txBox="1">
            <a:spLocks noGrp="1"/>
          </p:cNvSpPr>
          <p:nvPr>
            <p:ph type="dt" sz="half" idx="2"/>
          </p:nvPr>
        </p:nvSpPr>
        <p:spPr>
          <a:xfrm>
            <a:off x="503999" y="6887160"/>
            <a:ext cx="2348280" cy="521280"/>
          </a:xfrm>
          <a:prstGeom prst="rect">
            <a:avLst/>
          </a:prstGeom>
          <a:noFill/>
          <a:ln>
            <a:noFill/>
          </a:ln>
        </p:spPr>
        <p:txBody>
          <a:bodyPr lIns="0" tIns="0" rIns="0" bIns="0" anchorCtr="0"/>
          <a:lstStyle>
            <a:lvl1pPr lvl="0" rtl="0" hangingPunct="0">
              <a:buNone/>
              <a:tabLst/>
              <a:defRPr lang="ru-RU" sz="1400" kern="1200">
                <a:latin typeface="Times New Roman" pitchFamily="18"/>
                <a:ea typeface="Arial Unicode MS" pitchFamily="2"/>
                <a:cs typeface="Tahoma" pitchFamily="2"/>
              </a:defRPr>
            </a:lvl1pPr>
          </a:lstStyle>
          <a:p>
            <a:pPr lvl="0"/>
            <a:endParaRPr lang="ru-RU"/>
          </a:p>
        </p:txBody>
      </p:sp>
      <p:sp>
        <p:nvSpPr>
          <p:cNvPr id="5" name="Нижний колонтитул 4"/>
          <p:cNvSpPr txBox="1">
            <a:spLocks noGrp="1"/>
          </p:cNvSpPr>
          <p:nvPr>
            <p:ph type="ftr" sz="quarter" idx="3"/>
          </p:nvPr>
        </p:nvSpPr>
        <p:spPr>
          <a:xfrm>
            <a:off x="3447360" y="6887160"/>
            <a:ext cx="3195000" cy="521280"/>
          </a:xfrm>
          <a:prstGeom prst="rect">
            <a:avLst/>
          </a:prstGeom>
          <a:noFill/>
          <a:ln>
            <a:noFill/>
          </a:ln>
        </p:spPr>
        <p:txBody>
          <a:bodyPr lIns="0" tIns="0" rIns="0" bIns="0" anchorCtr="0"/>
          <a:lstStyle>
            <a:lvl1pPr lvl="0" algn="ctr" rtl="0" hangingPunct="0">
              <a:buNone/>
              <a:tabLst/>
              <a:defRPr lang="ru-RU" sz="1400" kern="1200">
                <a:latin typeface="Times New Roman" pitchFamily="18"/>
                <a:ea typeface="Arial Unicode MS" pitchFamily="2"/>
                <a:cs typeface="Tahoma" pitchFamily="2"/>
              </a:defRPr>
            </a:lvl1pPr>
          </a:lstStyle>
          <a:p>
            <a:pPr lvl="0"/>
            <a:endParaRPr lang="ru-RU"/>
          </a:p>
        </p:txBody>
      </p:sp>
      <p:sp>
        <p:nvSpPr>
          <p:cNvPr id="6" name="Номер слайда 5"/>
          <p:cNvSpPr txBox="1">
            <a:spLocks noGrp="1"/>
          </p:cNvSpPr>
          <p:nvPr>
            <p:ph type="sldNum" sz="quarter" idx="4"/>
          </p:nvPr>
        </p:nvSpPr>
        <p:spPr>
          <a:xfrm>
            <a:off x="7227360" y="6887160"/>
            <a:ext cx="2348280" cy="521280"/>
          </a:xfrm>
          <a:prstGeom prst="rect">
            <a:avLst/>
          </a:prstGeom>
          <a:noFill/>
          <a:ln>
            <a:noFill/>
          </a:ln>
        </p:spPr>
        <p:txBody>
          <a:bodyPr lIns="0" tIns="0" rIns="0" bIns="0" anchorCtr="0"/>
          <a:lstStyle>
            <a:lvl1pPr lvl="0" algn="r" rtl="0" hangingPunct="0">
              <a:buNone/>
              <a:tabLst/>
              <a:defRPr lang="ru-RU" sz="1400" kern="1200">
                <a:latin typeface="Times New Roman" pitchFamily="18"/>
                <a:ea typeface="Arial Unicode MS" pitchFamily="2"/>
                <a:cs typeface="Tahoma" pitchFamily="2"/>
              </a:defRPr>
            </a:lvl1pPr>
          </a:lstStyle>
          <a:p>
            <a:pPr lvl="0"/>
            <a:fld id="{427E21C0-CE45-40B6-888E-587639DA56F8}" type="slidenum">
              <a:rPr/>
              <a:pPr lvl="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xmlns="" Requires="p14">
      <p:transition spd="slow" p14:dur="2000"/>
    </mc:Choice>
    <mc:Fallback>
      <p:transition spd="slow"/>
    </mc:Fallback>
  </mc:AlternateContent>
  <p:txStyles>
    <p:titleStyle>
      <a:lvl1pPr algn="ctr" rtl="0" hangingPunct="0">
        <a:tabLst/>
        <a:defRPr lang="ru-RU" sz="2400" b="0" i="0" u="none" strike="noStrike" kern="1200">
          <a:ln>
            <a:noFill/>
          </a:ln>
          <a:latin typeface="Arial" pitchFamily="18"/>
          <a:ea typeface="Microsoft YaHei" pitchFamily="2"/>
          <a:cs typeface="Mangal" pitchFamily="2"/>
        </a:defRPr>
      </a:lvl1pPr>
    </p:titleStyle>
    <p:bodyStyle>
      <a:lvl1pPr marL="0" marR="0" indent="0" rtl="0" hangingPunct="0">
        <a:spcBef>
          <a:spcPts val="0"/>
        </a:spcBef>
        <a:spcAft>
          <a:spcPts val="1414"/>
        </a:spcAft>
        <a:tabLst/>
        <a:defRPr lang="ru-RU" sz="3200" b="0" i="0" u="none" strike="noStrike" kern="1200">
          <a:ln>
            <a:noFill/>
          </a:ln>
          <a:latin typeface="Arial" pitchFamily="18"/>
          <a:ea typeface="Microsoft YaHei" pitchFamily="2"/>
          <a:cs typeface="Mangal" pitchFamily="2"/>
        </a:defRPr>
      </a:lvl1pPr>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BABED6"/>
        </a:solidFill>
        <a:effectLst/>
      </p:bgPr>
    </p:bg>
    <p:spTree>
      <p:nvGrpSpPr>
        <p:cNvPr id="1" name=""/>
        <p:cNvGrpSpPr/>
        <p:nvPr/>
      </p:nvGrpSpPr>
      <p:grpSpPr>
        <a:xfrm>
          <a:off x="0" y="0"/>
          <a:ext cx="0" cy="0"/>
          <a:chOff x="0" y="0"/>
          <a:chExt cx="0" cy="0"/>
        </a:xfrm>
      </p:grpSpPr>
      <p:sp>
        <p:nvSpPr>
          <p:cNvPr id="2" name="Прямоугольник 1"/>
          <p:cNvSpPr/>
          <p:nvPr/>
        </p:nvSpPr>
        <p:spPr>
          <a:xfrm>
            <a:off x="405360" y="1893960"/>
            <a:ext cx="9675000" cy="5666399"/>
          </a:xfrm>
          <a:prstGeom prst="rect">
            <a:avLst/>
          </a:prstGeom>
          <a:solidFill>
            <a:srgbClr val="DDDDDD"/>
          </a:solidFill>
          <a:ln w="25400">
            <a:solidFill>
              <a:srgbClr val="C0C0C0"/>
            </a:solidFill>
            <a:prstDash val="solid"/>
          </a:ln>
        </p:spPr>
        <p:txBody>
          <a:bodyPr lIns="0" tIns="0" rIns="0" bIns="0" anchor="ctr" anchorCtr="1"/>
          <a:lstStyle/>
          <a:p>
            <a:pPr lvl="0" rtl="0" hangingPunct="0">
              <a:buNone/>
              <a:tabLst/>
            </a:pPr>
            <a:endParaRPr lang="ru-RU" sz="2400">
              <a:latin typeface="Thorndale" pitchFamily="18"/>
              <a:ea typeface="Arial Unicode MS" pitchFamily="2"/>
              <a:cs typeface="Tahoma" pitchFamily="2"/>
            </a:endParaRPr>
          </a:p>
        </p:txBody>
      </p:sp>
      <p:sp>
        <p:nvSpPr>
          <p:cNvPr id="3" name="Заголовок 2"/>
          <p:cNvSpPr txBox="1">
            <a:spLocks noGrp="1"/>
          </p:cNvSpPr>
          <p:nvPr>
            <p:ph type="title"/>
          </p:nvPr>
        </p:nvSpPr>
        <p:spPr>
          <a:xfrm>
            <a:off x="740879" y="555480"/>
            <a:ext cx="8608320" cy="1262520"/>
          </a:xfrm>
          <a:prstGeom prst="rect">
            <a:avLst/>
          </a:prstGeom>
          <a:noFill/>
          <a:ln>
            <a:noFill/>
          </a:ln>
        </p:spPr>
        <p:txBody>
          <a:bodyPr lIns="0" tIns="0" rIns="0" bIns="0" anchor="ct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endParaRPr lang="ru-RU"/>
          </a:p>
        </p:txBody>
      </p:sp>
      <p:sp>
        <p:nvSpPr>
          <p:cNvPr id="4" name="Текст 3"/>
          <p:cNvSpPr txBox="1">
            <a:spLocks noGrp="1"/>
          </p:cNvSpPr>
          <p:nvPr>
            <p:ph type="body" idx="1"/>
          </p:nvPr>
        </p:nvSpPr>
        <p:spPr>
          <a:xfrm>
            <a:off x="740879" y="2101680"/>
            <a:ext cx="8608320" cy="4762799"/>
          </a:xfrm>
          <a:prstGeom prst="rect">
            <a:avLst/>
          </a:prstGeom>
          <a:noFill/>
          <a:ln>
            <a:noFill/>
          </a:ln>
        </p:spPr>
        <p:txBody>
          <a:bodyPr lIns="0" tIns="0" rIns="0" bIns="0"/>
          <a:lstStyle>
            <a:defPPr marL="432000" marR="0" lvl="0" indent="-324000" algn="l">
              <a:spcBef>
                <a:spcPts val="0"/>
              </a:spcBef>
              <a:spcAft>
                <a:spcPts val="0"/>
              </a:spcAft>
              <a:buClr>
                <a:srgbClr val="0E594D"/>
              </a:buClr>
              <a:buSzPct val="45000"/>
              <a:buFont typeface="StarSymbol"/>
              <a:buNone/>
              <a:defRPr lang="ru-RU" sz="2400" b="0" i="0" u="none" strike="noStrike">
                <a:ln>
                  <a:noFill/>
                </a:ln>
                <a:solidFill>
                  <a:srgbClr val="000000"/>
                </a:solidFill>
                <a:latin typeface="Albany" pitchFamily="34"/>
                <a:ea typeface="Arial Unicode MS" pitchFamily="2"/>
                <a:cs typeface="Tahoma" pitchFamily="2"/>
              </a:defRPr>
            </a:defPPr>
            <a:lvl1pPr marL="432000" marR="0" lvl="0" indent="-324000" algn="l">
              <a:spcBef>
                <a:spcPts val="0"/>
              </a:spcBef>
              <a:spcAft>
                <a:spcPts val="0"/>
              </a:spcAft>
              <a:buClr>
                <a:srgbClr val="0E594D"/>
              </a:buClr>
              <a:buSzPct val="45000"/>
              <a:buFont typeface="StarSymbol"/>
              <a:buChar char="●"/>
              <a:defRPr lang="ru-RU" sz="2400" b="0" i="0" u="none" strike="noStrike">
                <a:ln>
                  <a:noFill/>
                </a:ln>
                <a:solidFill>
                  <a:srgbClr val="000000"/>
                </a:solidFill>
                <a:latin typeface="Albany" pitchFamily="34"/>
                <a:ea typeface="Arial Unicode MS" pitchFamily="2"/>
                <a:cs typeface="Tahoma" pitchFamily="2"/>
              </a:defRPr>
            </a:lvl1pPr>
            <a:lvl2pPr marL="864000" marR="0" lvl="1" indent="-288000" algn="l">
              <a:spcBef>
                <a:spcPts val="0"/>
              </a:spcBef>
              <a:spcAft>
                <a:spcPts val="0"/>
              </a:spcAft>
              <a:buClr>
                <a:srgbClr val="000000"/>
              </a:buClr>
              <a:buSzPct val="75000"/>
              <a:buFont typeface="StarSymbol"/>
              <a:buChar char="–"/>
              <a:defRPr lang="ru-RU" sz="2800" b="0" i="0" u="none" strike="noStrike">
                <a:ln>
                  <a:noFill/>
                </a:ln>
                <a:solidFill>
                  <a:srgbClr val="000000"/>
                </a:solidFill>
                <a:latin typeface="Albany" pitchFamily="34"/>
                <a:ea typeface="Arial Unicode MS" pitchFamily="2"/>
                <a:cs typeface="Tahoma" pitchFamily="2"/>
              </a:defRPr>
            </a:lvl2pPr>
            <a:lvl3pPr marL="1296000" marR="0" lvl="2" indent="-216000" algn="l">
              <a:spcBef>
                <a:spcPts val="0"/>
              </a:spcBef>
              <a:spcAft>
                <a:spcPts val="0"/>
              </a:spcAft>
              <a:buClr>
                <a:srgbClr val="000000"/>
              </a:buClr>
              <a:buSzPct val="45000"/>
              <a:buFont typeface="StarSymbol"/>
              <a:buChar char="●"/>
              <a:defRPr lang="ru-RU" sz="2400" b="0" i="0" u="none" strike="noStrike">
                <a:ln>
                  <a:noFill/>
                </a:ln>
                <a:solidFill>
                  <a:srgbClr val="000000"/>
                </a:solidFill>
                <a:latin typeface="Albany" pitchFamily="34"/>
                <a:ea typeface="Arial Unicode MS" pitchFamily="2"/>
                <a:cs typeface="Tahoma" pitchFamily="2"/>
              </a:defRPr>
            </a:lvl3pPr>
            <a:lvl4pPr marL="1728000" marR="0" lvl="3" indent="-216000" algn="l">
              <a:spcBef>
                <a:spcPts val="0"/>
              </a:spcBef>
              <a:spcAft>
                <a:spcPts val="0"/>
              </a:spcAft>
              <a:buClr>
                <a:srgbClr val="000000"/>
              </a:buClr>
              <a:buSzPct val="75000"/>
              <a:buFont typeface="StarSymbol"/>
              <a:buChar char="–"/>
              <a:defRPr lang="ru-RU" sz="2000" b="0" i="0" u="none" strike="noStrike">
                <a:ln>
                  <a:noFill/>
                </a:ln>
                <a:solidFill>
                  <a:srgbClr val="000000"/>
                </a:solidFill>
                <a:latin typeface="Albany" pitchFamily="34"/>
                <a:ea typeface="Arial Unicode MS" pitchFamily="2"/>
                <a:cs typeface="Tahoma" pitchFamily="2"/>
              </a:defRPr>
            </a:lvl4pPr>
            <a:lvl5pPr marL="2160000" marR="0" lvl="4" indent="-216000" algn="l">
              <a:spcBef>
                <a:spcPts val="0"/>
              </a:spcBef>
              <a:spcAft>
                <a:spcPts val="0"/>
              </a:spcAft>
              <a:buClr>
                <a:srgbClr val="000000"/>
              </a:buClr>
              <a:buSzPct val="45000"/>
              <a:buFont typeface="StarSymbol"/>
              <a:buChar char="●"/>
              <a:defRPr lang="ru-RU" sz="2000" b="0" i="0" u="none" strike="noStrike">
                <a:ln>
                  <a:noFill/>
                </a:ln>
                <a:solidFill>
                  <a:srgbClr val="000000"/>
                </a:solidFill>
                <a:latin typeface="Albany" pitchFamily="34"/>
                <a:ea typeface="Arial Unicode MS" pitchFamily="2"/>
                <a:cs typeface="Tahoma" pitchFamily="2"/>
              </a:defRPr>
            </a:lvl5pPr>
            <a:lvl6pPr marL="2592000" marR="0" lvl="5" indent="-216000" algn="l">
              <a:spcBef>
                <a:spcPts val="0"/>
              </a:spcBef>
              <a:spcAft>
                <a:spcPts val="0"/>
              </a:spcAft>
              <a:buClr>
                <a:srgbClr val="000000"/>
              </a:buClr>
              <a:buSzPct val="45000"/>
              <a:buFont typeface="StarSymbol"/>
              <a:buChar char="●"/>
              <a:defRPr lang="ru-RU" sz="2000" b="0" i="0" u="none" strike="noStrike">
                <a:ln>
                  <a:noFill/>
                </a:ln>
                <a:solidFill>
                  <a:srgbClr val="000000"/>
                </a:solidFill>
                <a:latin typeface="Albany" pitchFamily="34"/>
                <a:ea typeface="Arial Unicode MS" pitchFamily="2"/>
                <a:cs typeface="Tahoma" pitchFamily="2"/>
              </a:defRPr>
            </a:lvl6pPr>
            <a:lvl7pPr marL="3024000" marR="0" lvl="6" indent="-216000" algn="l">
              <a:spcBef>
                <a:spcPts val="0"/>
              </a:spcBef>
              <a:spcAft>
                <a:spcPts val="0"/>
              </a:spcAft>
              <a:buClr>
                <a:srgbClr val="000000"/>
              </a:buClr>
              <a:buSzPct val="45000"/>
              <a:buFont typeface="StarSymbol"/>
              <a:buChar char="●"/>
              <a:defRPr lang="ru-RU" sz="2000" b="0" i="0" u="none" strike="noStrike">
                <a:ln>
                  <a:noFill/>
                </a:ln>
                <a:solidFill>
                  <a:srgbClr val="000000"/>
                </a:solidFill>
                <a:latin typeface="Albany" pitchFamily="34"/>
                <a:ea typeface="Arial Unicode MS" pitchFamily="2"/>
                <a:cs typeface="Tahoma" pitchFamily="2"/>
              </a:defRPr>
            </a:lvl7pPr>
            <a:lvl8pPr marL="3456000" marR="0" lvl="7" indent="-216000" algn="l">
              <a:spcBef>
                <a:spcPts val="0"/>
              </a:spcBef>
              <a:spcAft>
                <a:spcPts val="0"/>
              </a:spcAft>
              <a:buClr>
                <a:srgbClr val="000000"/>
              </a:buClr>
              <a:buSzPct val="45000"/>
              <a:buFont typeface="StarSymbol"/>
              <a:buChar char="●"/>
              <a:defRPr lang="ru-RU" sz="2000" b="0" i="0" u="none" strike="noStrike">
                <a:ln>
                  <a:noFill/>
                </a:ln>
                <a:solidFill>
                  <a:srgbClr val="000000"/>
                </a:solidFill>
                <a:latin typeface="Albany" pitchFamily="34"/>
                <a:ea typeface="Arial Unicode MS" pitchFamily="2"/>
                <a:cs typeface="Tahoma" pitchFamily="2"/>
              </a:defRPr>
            </a:lvl8pPr>
            <a:lvl9pPr marL="3887999" marR="0" lvl="8" indent="-216000" algn="l">
              <a:spcBef>
                <a:spcPts val="0"/>
              </a:spcBef>
              <a:spcAft>
                <a:spcPts val="0"/>
              </a:spcAft>
              <a:buClr>
                <a:srgbClr val="000000"/>
              </a:buClr>
              <a:buSzPct val="45000"/>
              <a:buFont typeface="StarSymbol"/>
              <a:buChar char="●"/>
              <a:defRPr lang="ru-RU" sz="2000" b="0" i="0" u="none" strike="noStrike">
                <a:ln>
                  <a:noFill/>
                </a:ln>
                <a:solidFill>
                  <a:srgbClr val="000000"/>
                </a:solidFill>
                <a:latin typeface="Albany" pitchFamily="34"/>
                <a:ea typeface="Arial Unicode MS" pitchFamily="2"/>
                <a:cs typeface="Tahoma" pitchFamily="2"/>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Прямоугольник 4"/>
          <p:cNvSpPr/>
          <p:nvPr/>
        </p:nvSpPr>
        <p:spPr>
          <a:xfrm>
            <a:off x="0" y="0"/>
            <a:ext cx="181800" cy="918719"/>
          </a:xfrm>
          <a:prstGeom prst="rect">
            <a:avLst/>
          </a:prstGeom>
          <a:solidFill>
            <a:srgbClr val="125C8D"/>
          </a:solidFill>
          <a:ln w="25400">
            <a:solidFill>
              <a:schemeClr val="accent1">
                <a:shade val="50000"/>
              </a:schemeClr>
            </a:solidFill>
            <a:prstDash val="solid"/>
          </a:ln>
        </p:spPr>
        <p:txBody>
          <a:bodyPr lIns="0" tIns="0" rIns="0" bIns="0" anchor="ctr" anchorCtr="1"/>
          <a:lstStyle/>
          <a:p>
            <a:pPr lvl="0" rtl="0" hangingPunct="0">
              <a:buNone/>
              <a:tabLst/>
            </a:pPr>
            <a:endParaRPr lang="ru-RU" sz="2400">
              <a:latin typeface="Thorndale" pitchFamily="18"/>
              <a:ea typeface="Arial Unicode MS" pitchFamily="2"/>
              <a:cs typeface="Tahoma" pitchFamily="2"/>
            </a:endParaRPr>
          </a:p>
        </p:txBody>
      </p:sp>
      <p:sp>
        <p:nvSpPr>
          <p:cNvPr id="6" name="Прямоугольник 5"/>
          <p:cNvSpPr/>
          <p:nvPr/>
        </p:nvSpPr>
        <p:spPr>
          <a:xfrm>
            <a:off x="0" y="2381399"/>
            <a:ext cx="181800" cy="918719"/>
          </a:xfrm>
          <a:prstGeom prst="rect">
            <a:avLst/>
          </a:prstGeom>
          <a:solidFill>
            <a:srgbClr val="125C8D"/>
          </a:solidFill>
          <a:ln w="25400">
            <a:solidFill>
              <a:schemeClr val="accent1">
                <a:shade val="50000"/>
              </a:schemeClr>
            </a:solidFill>
            <a:prstDash val="solid"/>
          </a:ln>
        </p:spPr>
        <p:txBody>
          <a:bodyPr lIns="0" tIns="0" rIns="0" bIns="0" anchor="ctr" anchorCtr="1"/>
          <a:lstStyle/>
          <a:p>
            <a:pPr lvl="0" rtl="0" hangingPunct="0">
              <a:buNone/>
              <a:tabLst/>
            </a:pPr>
            <a:endParaRPr lang="ru-RU" sz="2400">
              <a:latin typeface="Thorndale" pitchFamily="18"/>
              <a:ea typeface="Arial Unicode MS" pitchFamily="2"/>
              <a:cs typeface="Tahoma" pitchFamily="2"/>
            </a:endParaRPr>
          </a:p>
        </p:txBody>
      </p:sp>
      <p:sp>
        <p:nvSpPr>
          <p:cNvPr id="7" name="Прямоугольник 6"/>
          <p:cNvSpPr/>
          <p:nvPr/>
        </p:nvSpPr>
        <p:spPr>
          <a:xfrm>
            <a:off x="0" y="1168560"/>
            <a:ext cx="181800" cy="918719"/>
          </a:xfrm>
          <a:prstGeom prst="rect">
            <a:avLst/>
          </a:prstGeom>
          <a:solidFill>
            <a:srgbClr val="125C8D"/>
          </a:solidFill>
          <a:ln w="25400">
            <a:solidFill>
              <a:schemeClr val="accent1">
                <a:shade val="50000"/>
              </a:schemeClr>
            </a:solidFill>
            <a:prstDash val="solid"/>
          </a:ln>
        </p:spPr>
        <p:txBody>
          <a:bodyPr lIns="0" tIns="0" rIns="0" bIns="0" anchor="ctr" anchorCtr="1"/>
          <a:lstStyle/>
          <a:p>
            <a:pPr lvl="0" rtl="0" hangingPunct="0">
              <a:buNone/>
              <a:tabLst/>
            </a:pPr>
            <a:endParaRPr lang="ru-RU" sz="2400">
              <a:latin typeface="Thorndale" pitchFamily="18"/>
              <a:ea typeface="Arial Unicode MS" pitchFamily="2"/>
              <a:cs typeface="Tahoma"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xmlns="" Requires="p14">
      <p:transition spd="slow" p14:dur="2000"/>
    </mc:Choice>
    <mc:Fallback>
      <p:transition spd="slow"/>
    </mc:Fallback>
  </mc:AlternateContent>
  <p:txStyles>
    <p:titleStyle>
      <a:lvl1pPr algn="ctr" rtl="0" hangingPunct="0">
        <a:tabLst/>
        <a:defRPr lang="ru-RU" sz="2400" b="1" i="0" u="none" strike="noStrike">
          <a:ln>
            <a:noFill/>
          </a:ln>
          <a:solidFill>
            <a:srgbClr val="333333"/>
          </a:solidFill>
          <a:latin typeface="Albany" pitchFamily="34"/>
          <a:ea typeface="Arial Unicode MS" pitchFamily="2"/>
          <a:cs typeface="Tahoma" pitchFamily="2"/>
        </a:defRPr>
      </a:lvl1pPr>
    </p:titleStyle>
    <p:bodyStyle>
      <a:lvl1pPr marL="0" marR="0" indent="0" algn="l" rtl="0" hangingPunct="0">
        <a:spcBef>
          <a:spcPts val="0"/>
        </a:spcBef>
        <a:spcAft>
          <a:spcPts val="0"/>
        </a:spcAft>
        <a:tabLst/>
        <a:defRPr lang="ru-RU" sz="2400" b="0" i="0" u="none" strike="noStrike">
          <a:ln>
            <a:noFill/>
          </a:ln>
          <a:solidFill>
            <a:srgbClr val="000000"/>
          </a:solidFill>
          <a:latin typeface="Albany" pitchFamily="34"/>
          <a:ea typeface="Arial Unicode MS" pitchFamily="2"/>
          <a:cs typeface="Tahoma" pitchFamily="2"/>
        </a:defRPr>
      </a:lvl1pPr>
    </p:bodyStyle>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740879" y="282240"/>
            <a:ext cx="8608320" cy="1262520"/>
          </a:xfrm>
          <a:prstGeom prst="rect">
            <a:avLst/>
          </a:prstGeom>
          <a:noFill/>
          <a:ln>
            <a:noFill/>
          </a:ln>
        </p:spPr>
        <p:txBody>
          <a:bodyPr lIns="0" tIns="0" rIns="0" bIns="0" anchor="ct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endParaRPr lang="ru-RU"/>
          </a:p>
        </p:txBody>
      </p:sp>
      <p:sp>
        <p:nvSpPr>
          <p:cNvPr id="3" name="Текст 2"/>
          <p:cNvSpPr txBox="1">
            <a:spLocks noGrp="1"/>
          </p:cNvSpPr>
          <p:nvPr>
            <p:ph type="body" idx="1"/>
          </p:nvPr>
        </p:nvSpPr>
        <p:spPr>
          <a:xfrm>
            <a:off x="740879" y="1963080"/>
            <a:ext cx="8772840" cy="4937400"/>
          </a:xfrm>
          <a:prstGeom prst="rect">
            <a:avLst/>
          </a:prstGeom>
          <a:noFill/>
          <a:ln>
            <a:noFill/>
          </a:ln>
        </p:spPr>
        <p:txBody>
          <a:bodyPr lIns="0" tIns="0" rIns="0" bIns="0"/>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Прямоугольник 3"/>
          <p:cNvSpPr/>
          <p:nvPr/>
        </p:nvSpPr>
        <p:spPr>
          <a:xfrm>
            <a:off x="725039" y="7076880"/>
            <a:ext cx="9355320" cy="96840"/>
          </a:xfrm>
          <a:prstGeom prst="rect">
            <a:avLst/>
          </a:prstGeom>
          <a:solidFill>
            <a:srgbClr val="FF9966"/>
          </a:solidFill>
          <a:ln>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ru-RU" sz="1800" b="0" i="0" u="none" strike="noStrike" kern="1200">
              <a:ln>
                <a:noFill/>
              </a:ln>
              <a:latin typeface="Arial" pitchFamily="18"/>
              <a:ea typeface="Microsoft YaHei" pitchFamily="2"/>
              <a:cs typeface="Mangal" pitchFamily="2"/>
            </a:endParaRPr>
          </a:p>
        </p:txBody>
      </p:sp>
      <p:sp>
        <p:nvSpPr>
          <p:cNvPr id="5" name="Прямоугольник 4"/>
          <p:cNvSpPr/>
          <p:nvPr/>
        </p:nvSpPr>
        <p:spPr>
          <a:xfrm>
            <a:off x="1987919" y="7289279"/>
            <a:ext cx="8092440" cy="96840"/>
          </a:xfrm>
          <a:prstGeom prst="rect">
            <a:avLst/>
          </a:prstGeom>
          <a:solidFill>
            <a:srgbClr val="FF9966"/>
          </a:solidFill>
          <a:ln>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ru-RU" sz="1800" b="0" i="0" u="none" strike="noStrike" kern="1200">
              <a:ln>
                <a:noFill/>
              </a:ln>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mc:Choice xmlns:p14="http://schemas.microsoft.com/office/powerpoint/2010/main" xmlns="" Requires="p14">
      <p:transition spd="slow" p14:dur="2000"/>
    </mc:Choice>
    <mc:Fallback>
      <p:transition spd="slow"/>
    </mc:Fallback>
  </mc:AlternateContent>
  <p:txStyles>
    <p:titleStyle>
      <a:lvl1pPr algn="l" rtl="0" hangingPunct="0">
        <a:tabLst/>
        <a:defRPr lang="ru-RU" sz="2400" b="1" i="1" u="none" strike="noStrike">
          <a:ln>
            <a:noFill/>
          </a:ln>
          <a:solidFill>
            <a:srgbClr val="FF9966"/>
          </a:solidFill>
          <a:latin typeface="Albany" pitchFamily="34"/>
          <a:ea typeface="Arial Unicode MS" pitchFamily="2"/>
          <a:cs typeface="Tahoma" pitchFamily="2"/>
        </a:defRPr>
      </a:lvl1pPr>
    </p:titleStyle>
    <p:bodyStyle>
      <a:lvl1pPr marL="0" marR="0" indent="0" algn="l" rtl="0" hangingPunct="0">
        <a:spcBef>
          <a:spcPts val="0"/>
        </a:spcBef>
        <a:spcAft>
          <a:spcPts val="0"/>
        </a:spcAft>
        <a:tabLst/>
        <a:defRPr lang="ru-RU" sz="2400" b="0" i="0" u="none" strike="noStrike">
          <a:ln>
            <a:noFill/>
          </a:ln>
          <a:solidFill>
            <a:srgbClr val="E6E6E6"/>
          </a:solidFill>
          <a:latin typeface="Thorndale" pitchFamily="18"/>
          <a:ea typeface="Arial Unicode MS" pitchFamily="2"/>
          <a:cs typeface="Tahoma" pitchFamily="2"/>
        </a:defRPr>
      </a:lvl1pPr>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96925" y="3779836"/>
            <a:ext cx="8567738" cy="2579689"/>
          </a:xfrm>
        </p:spPr>
        <p:txBody>
          <a:bodyPr/>
          <a:lstStyle/>
          <a:p>
            <a:pPr algn="r"/>
            <a:r>
              <a:rPr lang="ru-RU" sz="2800" dirty="0" smtClean="0"/>
              <a:t>Работа учащегося </a:t>
            </a:r>
            <a:br>
              <a:rPr lang="ru-RU" sz="2800" dirty="0" smtClean="0"/>
            </a:br>
            <a:r>
              <a:rPr lang="ru-RU" sz="2800" dirty="0" smtClean="0"/>
              <a:t>МБОУ СОШ </a:t>
            </a:r>
            <a:r>
              <a:rPr lang="ru-RU" sz="2800" dirty="0" err="1" smtClean="0"/>
              <a:t>с.Индерка</a:t>
            </a:r>
            <a:r>
              <a:rPr lang="ru-RU" sz="2800" dirty="0" smtClean="0"/>
              <a:t> </a:t>
            </a:r>
            <a:br>
              <a:rPr lang="ru-RU" sz="2800" dirty="0" smtClean="0"/>
            </a:br>
            <a:r>
              <a:rPr lang="ru-RU" sz="2800" dirty="0" err="1" smtClean="0"/>
              <a:t>Сосновоборского</a:t>
            </a:r>
            <a:r>
              <a:rPr lang="ru-RU" sz="2800" dirty="0" smtClean="0"/>
              <a:t> района </a:t>
            </a:r>
            <a:br>
              <a:rPr lang="ru-RU" sz="2800" dirty="0" smtClean="0"/>
            </a:br>
            <a:r>
              <a:rPr lang="ru-RU" sz="2800" dirty="0" smtClean="0"/>
              <a:t>Пензенской области</a:t>
            </a:r>
            <a:br>
              <a:rPr lang="ru-RU" sz="2800" dirty="0" smtClean="0"/>
            </a:br>
            <a:r>
              <a:rPr lang="ru-RU" sz="2800" dirty="0" smtClean="0"/>
              <a:t>Абдуллина    </a:t>
            </a:r>
            <a:r>
              <a:rPr lang="ru-RU" sz="2800" dirty="0" err="1" smtClean="0"/>
              <a:t>Юсефа</a:t>
            </a:r>
            <a:endParaRPr lang="ru-RU" sz="2800" dirty="0"/>
          </a:p>
        </p:txBody>
      </p:sp>
      <p:sp>
        <p:nvSpPr>
          <p:cNvPr id="3" name="Текст 2"/>
          <p:cNvSpPr>
            <a:spLocks noGrp="1"/>
          </p:cNvSpPr>
          <p:nvPr>
            <p:ph type="body" idx="1"/>
          </p:nvPr>
        </p:nvSpPr>
        <p:spPr>
          <a:xfrm>
            <a:off x="796925" y="395462"/>
            <a:ext cx="8567738" cy="1800200"/>
          </a:xfrm>
        </p:spPr>
        <p:txBody>
          <a:bodyPr/>
          <a:lstStyle/>
          <a:p>
            <a:pPr algn="ctr"/>
            <a:r>
              <a:rPr lang="ru-RU" sz="4800" dirty="0" smtClean="0">
                <a:latin typeface="Times New Roman" pitchFamily="18"/>
                <a:cs typeface="Times New Roman" pitchFamily="18"/>
              </a:rPr>
              <a:t>Что означают наши имена?</a:t>
            </a:r>
          </a:p>
          <a:p>
            <a:pPr algn="ctr"/>
            <a:r>
              <a:rPr lang="ru-RU" sz="4800" dirty="0" smtClean="0">
                <a:latin typeface="Times New Roman" pitchFamily="18"/>
                <a:cs typeface="Times New Roman" pitchFamily="18"/>
              </a:rPr>
              <a:t>(исследовательская работа)</a:t>
            </a:r>
            <a:endParaRPr lang="ru-RU" sz="4800" dirty="0"/>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name="page9">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648000" y="864000"/>
            <a:ext cx="8865720" cy="5649480"/>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pPr>
            <a:r>
              <a:rPr lang="ru-RU" sz="2800" dirty="0">
                <a:solidFill>
                  <a:srgbClr val="FFFFFF"/>
                </a:solidFill>
                <a:latin typeface="Times New Roman" pitchFamily="18"/>
                <a:cs typeface="Times New Roman" pitchFamily="18"/>
              </a:rPr>
              <a:t>Что знают ребята из моего класса про свои имена? В нашем классе </a:t>
            </a:r>
            <a:r>
              <a:rPr lang="ru-RU" sz="2800" dirty="0" smtClean="0">
                <a:solidFill>
                  <a:srgbClr val="FFFFFF"/>
                </a:solidFill>
                <a:latin typeface="Times New Roman" pitchFamily="18"/>
                <a:cs typeface="Times New Roman" pitchFamily="18"/>
              </a:rPr>
              <a:t>18 </a:t>
            </a:r>
            <a:r>
              <a:rPr lang="ru-RU" sz="2800" dirty="0">
                <a:solidFill>
                  <a:srgbClr val="FFFFFF"/>
                </a:solidFill>
                <a:latin typeface="Times New Roman" pitchFamily="18"/>
                <a:cs typeface="Times New Roman" pitchFamily="18"/>
              </a:rPr>
              <a:t>учеников. Из этого количества ребят </a:t>
            </a:r>
            <a:r>
              <a:rPr lang="ru-RU" sz="2800" dirty="0" smtClean="0">
                <a:solidFill>
                  <a:srgbClr val="FFFFFF"/>
                </a:solidFill>
                <a:latin typeface="Times New Roman" pitchFamily="18"/>
                <a:cs typeface="Times New Roman" pitchFamily="18"/>
              </a:rPr>
              <a:t>12-мальчиков,6-девочек</a:t>
            </a:r>
            <a:r>
              <a:rPr lang="ru-RU" sz="2800" dirty="0">
                <a:solidFill>
                  <a:srgbClr val="FFFFFF"/>
                </a:solidFill>
                <a:latin typeface="Times New Roman" pitchFamily="18"/>
                <a:cs typeface="Times New Roman" pitchFamily="18"/>
              </a:rPr>
              <a:t>.</a:t>
            </a:r>
          </a:p>
          <a:p>
            <a:pPr lvl="0">
              <a:buNone/>
            </a:pPr>
            <a:endParaRPr lang="ru-RU" sz="2800" dirty="0">
              <a:solidFill>
                <a:srgbClr val="FFFFFF"/>
              </a:solidFill>
              <a:latin typeface="Times New Roman" pitchFamily="18"/>
              <a:cs typeface="Times New Roman" pitchFamily="18"/>
            </a:endParaRPr>
          </a:p>
          <a:p>
            <a:pPr lvl="0">
              <a:buNone/>
            </a:pPr>
            <a:endParaRPr lang="ru-RU" sz="2800" dirty="0">
              <a:solidFill>
                <a:srgbClr val="FFFFFF"/>
              </a:solidFill>
              <a:latin typeface="Times New Roman" pitchFamily="18"/>
              <a:cs typeface="Times New Roman" pitchFamily="18"/>
            </a:endParaRPr>
          </a:p>
          <a:p>
            <a:pPr lvl="0">
              <a:buNone/>
            </a:pPr>
            <a:endParaRPr lang="ru-RU" sz="2800" dirty="0">
              <a:solidFill>
                <a:srgbClr val="FFFFFF"/>
              </a:solidFill>
              <a:latin typeface="Times New Roman" pitchFamily="18"/>
              <a:cs typeface="Times New Roman" pitchFamily="18"/>
            </a:endParaRPr>
          </a:p>
          <a:p>
            <a:pPr lvl="0">
              <a:buNone/>
            </a:pPr>
            <a:endParaRPr lang="ru-RU" sz="2800" dirty="0">
              <a:solidFill>
                <a:srgbClr val="FFFFFF"/>
              </a:solidFill>
              <a:latin typeface="Times New Roman" pitchFamily="18"/>
              <a:cs typeface="Times New Roman" pitchFamily="18"/>
            </a:endParaRP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name="page10">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782280" y="792000"/>
            <a:ext cx="8937720" cy="6846840"/>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spcBef>
                <a:spcPts val="499"/>
              </a:spcBef>
              <a:spcAft>
                <a:spcPts val="499"/>
              </a:spcAft>
              <a:buNone/>
            </a:pPr>
            <a:r>
              <a:rPr lang="ru-RU" sz="2800">
                <a:solidFill>
                  <a:srgbClr val="FFFFFF"/>
                </a:solidFill>
                <a:latin typeface="Times New Roman" pitchFamily="18"/>
                <a:cs typeface="Times New Roman" pitchFamily="18"/>
              </a:rPr>
              <a:t>Юсеф(Юсуф)-это имя  арабского происхождения, означает «дополнительно возвышенный Аллахом», а также имя пророка. Ребенку с таким именем свойственны импульсивность, доброта, общительность. Есть творческие задатки. </a:t>
            </a:r>
            <a:br>
              <a:rPr lang="ru-RU" sz="2800">
                <a:solidFill>
                  <a:srgbClr val="FFFFFF"/>
                </a:solidFill>
                <a:latin typeface="Times New Roman" pitchFamily="18"/>
                <a:cs typeface="Times New Roman" pitchFamily="18"/>
              </a:rPr>
            </a:br>
            <a:r>
              <a:rPr lang="ru-RU" sz="2800">
                <a:solidFill>
                  <a:srgbClr val="FFFFFF"/>
                </a:solidFill>
                <a:latin typeface="Times New Roman" pitchFamily="18"/>
                <a:cs typeface="Times New Roman" pitchFamily="18"/>
              </a:rPr>
              <a:t>Юсуф любит находиться в центре внимания. Человек с таким именем умеет сопереживать, великодушен и стремится сделать окружающих счастливыми.</a:t>
            </a:r>
            <a:br>
              <a:rPr lang="ru-RU" sz="2800">
                <a:solidFill>
                  <a:srgbClr val="FFFFFF"/>
                </a:solidFill>
                <a:latin typeface="Times New Roman" pitchFamily="18"/>
                <a:cs typeface="Times New Roman" pitchFamily="18"/>
              </a:rPr>
            </a:br>
            <a:r>
              <a:rPr lang="ru-RU" sz="2800">
                <a:solidFill>
                  <a:srgbClr val="FFFFFF"/>
                </a:solidFill>
                <a:latin typeface="Times New Roman" pitchFamily="18"/>
                <a:cs typeface="Times New Roman" pitchFamily="18"/>
              </a:rPr>
              <a:t>Специальности может выбрать, связанные со спортом или искусством, они позволят лучше всего раскрыть профессиональный потенциал. Юсуф может также себя попробовать и в технических областях. Ему помогут такие черты характера, как добросовестность, честность, умение действовать в экстремальных ситуациях.</a:t>
            </a:r>
            <a:r>
              <a:rPr lang="ru-RU" sz="1600">
                <a:solidFill>
                  <a:srgbClr val="000000"/>
                </a:solidFill>
                <a:latin typeface="Times New Roman" pitchFamily="18"/>
                <a:cs typeface="Times New Roman" pitchFamily="18"/>
              </a:rPr>
              <a:t/>
            </a:r>
            <a:br>
              <a:rPr lang="ru-RU" sz="1600">
                <a:solidFill>
                  <a:srgbClr val="000000"/>
                </a:solidFill>
                <a:latin typeface="Times New Roman" pitchFamily="18"/>
                <a:cs typeface="Times New Roman" pitchFamily="18"/>
              </a:rPr>
            </a:br>
            <a:endParaRPr lang="ru-RU" sz="1600">
              <a:solidFill>
                <a:srgbClr val="000000"/>
              </a:solidFill>
              <a:latin typeface="Times New Roman" pitchFamily="18"/>
              <a:cs typeface="Times New Roman" pitchFamily="18"/>
            </a:endParaRP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name="page11">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659160" y="1110600"/>
            <a:ext cx="8772840" cy="4937400"/>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spcBef>
                <a:spcPts val="499"/>
              </a:spcBef>
              <a:spcAft>
                <a:spcPts val="499"/>
              </a:spcAft>
              <a:buNone/>
            </a:pPr>
            <a:r>
              <a:rPr lang="ru-RU" sz="2800" b="1">
                <a:solidFill>
                  <a:srgbClr val="FFFFFF"/>
                </a:solidFill>
                <a:latin typeface="Times New Roman" pitchFamily="18"/>
                <a:cs typeface="Times New Roman" pitchFamily="18"/>
              </a:rPr>
              <a:t>Рушан-(персидское имя Рушан мусульманского происхождения),переводится как блестящий, светлый.</a:t>
            </a:r>
          </a:p>
          <a:p>
            <a:pPr lvl="0">
              <a:spcBef>
                <a:spcPts val="499"/>
              </a:spcBef>
              <a:spcAft>
                <a:spcPts val="499"/>
              </a:spcAft>
              <a:buNone/>
            </a:pPr>
            <a:r>
              <a:rPr lang="ru-RU" sz="2800">
                <a:solidFill>
                  <a:srgbClr val="FFFFFF"/>
                </a:solidFill>
                <a:latin typeface="Times New Roman" pitchFamily="18"/>
                <a:cs typeface="Times New Roman" pitchFamily="18"/>
              </a:rPr>
              <a:t> Значение имени Рушан указывает на человека с многочисленными талантами. Он может быть авторитетом и пользоваться всеобщим уважением, если не будет отступать и отказываться от тех высоких идеалов, которые пропагандирует. Рушан еще в раннем возрасте усваивает истину о том, что обманом ничего нельзя добиться, а потому, пытается всегда поступать честно, чем и привлекает окружающих людей. Немаловажно и развивать терпимость по отношению к окружающим.</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name="page12">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740879" y="1152000"/>
            <a:ext cx="8772840" cy="5608800"/>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spcBef>
                <a:spcPts val="499"/>
              </a:spcBef>
              <a:spcAft>
                <a:spcPts val="499"/>
              </a:spcAft>
              <a:buNone/>
            </a:pPr>
            <a:r>
              <a:rPr lang="ru-RU" sz="2800">
                <a:solidFill>
                  <a:srgbClr val="FFFFFF"/>
                </a:solidFill>
                <a:latin typeface="Times New Roman" pitchFamily="18"/>
                <a:cs typeface="Times New Roman" pitchFamily="18"/>
              </a:rPr>
              <a:t>Ильнур - переводится как «родной свет», «свет Родины».  Ему нравится доминировать. Непредсказуем, способен на принятие нестандартных решений. Имя Ильнур дарит своему обладателю славу везунчика и баловня судьбы.</a:t>
            </a:r>
            <a:br>
              <a:rPr lang="ru-RU" sz="2800">
                <a:solidFill>
                  <a:srgbClr val="FFFFFF"/>
                </a:solidFill>
                <a:latin typeface="Times New Roman" pitchFamily="18"/>
                <a:cs typeface="Times New Roman" pitchFamily="18"/>
              </a:rPr>
            </a:br>
            <a:r>
              <a:rPr lang="ru-RU" sz="2800">
                <a:solidFill>
                  <a:srgbClr val="FFFFFF"/>
                </a:solidFill>
                <a:latin typeface="Times New Roman" pitchFamily="18"/>
                <a:cs typeface="Times New Roman" pitchFamily="18"/>
              </a:rPr>
              <a:t>Основные черты – целеустремленность, принципиальность, рассудительность и властность. Идеальная сфера деятельности та, где востребованы актерские и организаторские способности, умение общаться с людьми. Одарен подлинным умением дружить, в компании пользуется большим авторитетом, выполняя роль третейского судьи при спорах и конфликтах.</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name="page13">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648000" y="864000"/>
            <a:ext cx="8865720" cy="6036479"/>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pPr>
            <a:r>
              <a:rPr lang="ru-RU" sz="2800" b="1">
                <a:solidFill>
                  <a:srgbClr val="FFFFFF"/>
                </a:solidFill>
              </a:rPr>
              <a:t>Джамиль - </a:t>
            </a:r>
            <a:r>
              <a:rPr lang="ru-RU" sz="2800">
                <a:solidFill>
                  <a:srgbClr val="FFFFFF"/>
                </a:solidFill>
              </a:rPr>
              <a:t> прекрасный (персидское имя Джамиль мусульманского происхождения). Джамиль энергичен, всегда имеет цель, к которой стремится. В обществе выделяется своими философскими и научными взглядами. Он обладает дипломатическим талантом, вежливостью и обаянием.Джамиль опасается предательства и внимательно отбирает друзей.</a:t>
            </a:r>
          </a:p>
          <a:p>
            <a:pPr lvl="0">
              <a:buNone/>
            </a:pPr>
            <a:r>
              <a:rPr lang="ru-RU" sz="2800">
                <a:solidFill>
                  <a:srgbClr val="FFFFFF"/>
                </a:solidFill>
              </a:rPr>
              <a:t> Ему крайне важно постоянно кому-то помогать, чтобы почувствовать свою значимость. От природы является очень скромным и застенчивым. Сам по себе Джамиль – ранимый и чувствительный, что прячет за маской беспристрастности и даже наглости.</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name="page14">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740879" y="1296000"/>
            <a:ext cx="8772840" cy="5857560"/>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pPr>
            <a:r>
              <a:rPr lang="ru-RU" sz="2800">
                <a:latin typeface="Times New Roman" pitchFamily="18"/>
                <a:cs typeface="Times New Roman" pitchFamily="18"/>
              </a:rPr>
              <a:t>Ильгиз - это имя имеет тюркское происхождение. «Иль» означает «страна», «мир», а «гиз» - «идти», поэтому имя переводят как «идущий по миру, «путешественник», «странствующий по своей стране». Ильгиз добрый, искренний и откровенный человек.  Это хороший товарищ, умеющий сопереживать. Он очень любознательный, у Ильгиза большой потенциал, но его застенчивость не позволяет обладателю этого имени полностью раскрыть свои таланты. Обладатель этого имени хороший семьянин .Ильгизу  подойдут профессии, где он смог бы проявить своё умение слушать и аналитически мыслить – дипломат, врач, педагог, политик.</a:t>
            </a:r>
            <a:r>
              <a:rPr lang="ru-RU" sz="1600">
                <a:latin typeface="Times New Roman" pitchFamily="18"/>
                <a:cs typeface="Times New Roman" pitchFamily="18"/>
              </a:rPr>
              <a:t> </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name="page15">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792000" y="792000"/>
            <a:ext cx="8772840" cy="8318520"/>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pPr>
            <a:r>
              <a:rPr lang="ru-RU" sz="2800">
                <a:solidFill>
                  <a:srgbClr val="FFFFFF"/>
                </a:solidFill>
                <a:latin typeface="Times New Roman" pitchFamily="18"/>
                <a:cs typeface="Times New Roman" pitchFamily="18"/>
              </a:rPr>
              <a:t>Марат — арабское имя,«желанный». Оно произошло от старинного мусульманского Мурад. «Целеустремленными и желанными» были великие цари Османской империи, начиная с ее основателя – османского султана Мурада I. Характер Марата довольно размеренный, целеустремленный и прагматичный. Доводит свои дела до логического конца. Старается быть пунктуальным ,особенно если дело предстоит важное и ответственное. На него можно положиться, за что его уважают друзья,одноклассники и просто товарищи. Инициативен и способен самостоятельно принимать решения.Марат очень общительный,поэтому он может  найти себе работу, которая связана с людьми, регулярным общением. Имея повышенное чувство справедливости, найдет себя в сфере права.</a:t>
            </a:r>
            <a:r>
              <a:rPr lang="ru-RU" sz="1600">
                <a:solidFill>
                  <a:srgbClr val="2C1525"/>
                </a:solidFill>
                <a:latin typeface="Times New Roman" pitchFamily="18"/>
                <a:cs typeface="Times New Roman" pitchFamily="18"/>
              </a:rPr>
              <a:t>..</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name="page16">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740879" y="282240"/>
            <a:ext cx="8772840" cy="8468280"/>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pPr>
            <a:r>
              <a:rPr lang="ru-RU" sz="2800" dirty="0">
                <a:solidFill>
                  <a:srgbClr val="FFFFFF"/>
                </a:solidFill>
              </a:rPr>
              <a:t>Дамир - по одной из версий имя Дамир тюркского происхождения и является </a:t>
            </a:r>
            <a:r>
              <a:rPr lang="ru-RU" sz="2800" dirty="0" smtClean="0">
                <a:solidFill>
                  <a:srgbClr val="FFFFFF"/>
                </a:solidFill>
              </a:rPr>
              <a:t>одним </a:t>
            </a:r>
            <a:r>
              <a:rPr lang="ru-RU" sz="2800" dirty="0">
                <a:solidFill>
                  <a:srgbClr val="FFFFFF"/>
                </a:solidFill>
              </a:rPr>
              <a:t>из </a:t>
            </a:r>
            <a:r>
              <a:rPr lang="ru-RU" sz="2800" dirty="0" smtClean="0">
                <a:solidFill>
                  <a:srgbClr val="FFFFFF"/>
                </a:solidFill>
              </a:rPr>
              <a:t>вариантов </a:t>
            </a:r>
            <a:r>
              <a:rPr lang="ru-RU" sz="2800" dirty="0">
                <a:solidFill>
                  <a:srgbClr val="FFFFFF"/>
                </a:solidFill>
              </a:rPr>
              <a:t>таких имен, как </a:t>
            </a:r>
            <a:r>
              <a:rPr lang="ru-RU" sz="2800" dirty="0" err="1">
                <a:solidFill>
                  <a:srgbClr val="FFFFFF"/>
                </a:solidFill>
              </a:rPr>
              <a:t>Тимер</a:t>
            </a:r>
            <a:r>
              <a:rPr lang="ru-RU" sz="2800" dirty="0">
                <a:solidFill>
                  <a:srgbClr val="FFFFFF"/>
                </a:solidFill>
              </a:rPr>
              <a:t> или Тимур. В этом случае имя Дамир переводится, как «железный, твердый, </a:t>
            </a:r>
            <a:r>
              <a:rPr lang="ru-RU" sz="2800" dirty="0" err="1">
                <a:solidFill>
                  <a:srgbClr val="FFFFFF"/>
                </a:solidFill>
              </a:rPr>
              <a:t>крепкий».По</a:t>
            </a:r>
            <a:r>
              <a:rPr lang="ru-RU" sz="2800" dirty="0">
                <a:solidFill>
                  <a:srgbClr val="FFFFFF"/>
                </a:solidFill>
              </a:rPr>
              <a:t> другой версии имя Дамир русской национальности. Считается, что это усеченная форма имени </a:t>
            </a:r>
            <a:r>
              <a:rPr lang="ru-RU" sz="2800" dirty="0" err="1">
                <a:solidFill>
                  <a:srgbClr val="FFFFFF"/>
                </a:solidFill>
              </a:rPr>
              <a:t>Далимир</a:t>
            </a:r>
            <a:r>
              <a:rPr lang="ru-RU" sz="2800" dirty="0">
                <a:solidFill>
                  <a:srgbClr val="FFFFFF"/>
                </a:solidFill>
              </a:rPr>
              <a:t>, происходящего от слов «Дал» и «Мир», то есть, «дающий мир». Дамир </a:t>
            </a:r>
            <a:r>
              <a:rPr lang="ru-RU" sz="2800" dirty="0" smtClean="0">
                <a:solidFill>
                  <a:srgbClr val="FFFFFF"/>
                </a:solidFill>
              </a:rPr>
              <a:t>–ответственный , </a:t>
            </a:r>
            <a:r>
              <a:rPr lang="ru-RU" sz="2800" dirty="0">
                <a:solidFill>
                  <a:srgbClr val="FFFFFF"/>
                </a:solidFill>
              </a:rPr>
              <a:t>самостоятельный, </a:t>
            </a:r>
            <a:r>
              <a:rPr lang="ru-RU" sz="2800" dirty="0" err="1">
                <a:solidFill>
                  <a:srgbClr val="FFFFFF"/>
                </a:solidFill>
              </a:rPr>
              <a:t>любознательный.Обозначение</a:t>
            </a:r>
            <a:r>
              <a:rPr lang="ru-RU" sz="2800" dirty="0">
                <a:solidFill>
                  <a:srgbClr val="FFFFFF"/>
                </a:solidFill>
              </a:rPr>
              <a:t> имени Дамир – твердость и тактичность. Он очень спокойный и уравновешенный .</a:t>
            </a:r>
          </a:p>
          <a:p>
            <a:pPr lvl="0">
              <a:buNone/>
            </a:pPr>
            <a:r>
              <a:rPr lang="ru-RU" sz="2800" dirty="0">
                <a:solidFill>
                  <a:srgbClr val="FFFFFF"/>
                </a:solidFill>
              </a:rPr>
              <a:t>Для Дамира дружба – это понятие вне времени.</a:t>
            </a:r>
          </a:p>
          <a:p>
            <a:pPr lvl="0">
              <a:buNone/>
            </a:pPr>
            <a:r>
              <a:rPr lang="ru-RU" sz="2800" dirty="0">
                <a:solidFill>
                  <a:srgbClr val="FFFFFF"/>
                </a:solidFill>
              </a:rPr>
              <a:t>Он легко сходится с людьми, но далеко не любого человека он готов назвать </a:t>
            </a:r>
            <a:r>
              <a:rPr lang="ru-RU" sz="2800" dirty="0" err="1">
                <a:solidFill>
                  <a:srgbClr val="FFFFFF"/>
                </a:solidFill>
              </a:rPr>
              <a:t>другом.Дамир</a:t>
            </a:r>
            <a:r>
              <a:rPr lang="ru-RU" sz="2800" dirty="0">
                <a:solidFill>
                  <a:srgbClr val="FFFFFF"/>
                </a:solidFill>
              </a:rPr>
              <a:t> не потерпит рядом ненадежного человека, а тем более не позволит пользоваться собой.  Дамир может стать отличным руководителем высшего звена или же хозяином успешного бизнеса.</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name="page17">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731159" y="467469"/>
            <a:ext cx="8772840" cy="6346251"/>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pPr>
            <a:r>
              <a:rPr lang="ru-RU" sz="2800" dirty="0">
                <a:solidFill>
                  <a:srgbClr val="FFFFFF"/>
                </a:solidFill>
              </a:rPr>
              <a:t>Салават -  в переводе с арабского языка означает  «молитвенный», «хвалебная молитва». В детские годы обладатель этого имени часто производит впечатление «мужичка с ноготок». Не по возрасту деловитый, серьезный и рассудительный. В школе он легко вливается в новый коллектив, но лидером стать не спешит. С одноклассниками дружелюбен, практически не ссорится, но и в обиду себя не даст.</a:t>
            </a:r>
          </a:p>
          <a:p>
            <a:pPr lvl="0">
              <a:buNone/>
            </a:pPr>
            <a:r>
              <a:rPr lang="ru-RU" sz="2800" dirty="0">
                <a:solidFill>
                  <a:srgbClr val="FFFFFF"/>
                </a:solidFill>
              </a:rPr>
              <a:t> Обычно Салавату в школе даются точные науки, он обладает техническим складом ума. Для Салавата отлично подходят научная работа, строительство, архитектура, проектирование и т.п..</a:t>
            </a:r>
          </a:p>
          <a:p>
            <a:pPr lvl="0">
              <a:buNone/>
            </a:pPr>
            <a:r>
              <a:rPr lang="ru-RU" sz="2800" dirty="0">
                <a:solidFill>
                  <a:srgbClr val="FFFFFF"/>
                </a:solidFill>
              </a:rPr>
              <a:t> В быту носитель этого имени является неисправимым оптимистом, балагуром и весельчаком.</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name="page18">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740879" y="282240"/>
            <a:ext cx="8772840" cy="9266760"/>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pPr>
            <a:r>
              <a:rPr lang="ru-RU" sz="2800" dirty="0" err="1">
                <a:solidFill>
                  <a:srgbClr val="FFFFFF"/>
                </a:solidFill>
              </a:rPr>
              <a:t>Ильдус</a:t>
            </a:r>
            <a:r>
              <a:rPr lang="ru-RU" sz="2800" dirty="0">
                <a:solidFill>
                  <a:srgbClr val="FFFFFF"/>
                </a:solidFill>
              </a:rPr>
              <a:t> </a:t>
            </a:r>
            <a:r>
              <a:rPr lang="ru-RU" sz="2800" dirty="0" smtClean="0">
                <a:solidFill>
                  <a:srgbClr val="FFFFFF"/>
                </a:solidFill>
              </a:rPr>
              <a:t>- имя </a:t>
            </a:r>
            <a:r>
              <a:rPr lang="ru-RU" sz="2800" dirty="0">
                <a:solidFill>
                  <a:srgbClr val="FFFFFF"/>
                </a:solidFill>
              </a:rPr>
              <a:t>имеет тюркское происхождение</a:t>
            </a:r>
            <a:r>
              <a:rPr lang="ru-RU" sz="2800" dirty="0" smtClean="0">
                <a:solidFill>
                  <a:srgbClr val="FFFFFF"/>
                </a:solidFill>
              </a:rPr>
              <a:t>. Оно </a:t>
            </a:r>
            <a:r>
              <a:rPr lang="ru-RU" sz="2800" dirty="0">
                <a:solidFill>
                  <a:srgbClr val="FFFFFF"/>
                </a:solidFill>
              </a:rPr>
              <a:t>было образовано путем сложения двух ранее самостоятельных имен – Иль и </a:t>
            </a:r>
            <a:r>
              <a:rPr lang="ru-RU" sz="2800" dirty="0" err="1">
                <a:solidFill>
                  <a:srgbClr val="FFFFFF"/>
                </a:solidFill>
              </a:rPr>
              <a:t>Дус</a:t>
            </a:r>
            <a:r>
              <a:rPr lang="ru-RU" sz="2800" dirty="0">
                <a:solidFill>
                  <a:srgbClr val="FFFFFF"/>
                </a:solidFill>
              </a:rPr>
              <a:t>. «Иль»  имеет множество значений «страна, государство, родина, родной край, «</a:t>
            </a:r>
            <a:r>
              <a:rPr lang="ru-RU" sz="2800" dirty="0" err="1">
                <a:solidFill>
                  <a:srgbClr val="FFFFFF"/>
                </a:solidFill>
              </a:rPr>
              <a:t>Дус</a:t>
            </a:r>
            <a:r>
              <a:rPr lang="ru-RU" sz="2800" dirty="0">
                <a:solidFill>
                  <a:srgbClr val="FFFFFF"/>
                </a:solidFill>
              </a:rPr>
              <a:t>» означает «друг, близкий единомышленник»</a:t>
            </a:r>
          </a:p>
          <a:p>
            <a:pPr lvl="0">
              <a:buNone/>
            </a:pPr>
            <a:r>
              <a:rPr lang="ru-RU" sz="2800" dirty="0" err="1">
                <a:solidFill>
                  <a:srgbClr val="FFFFFF"/>
                </a:solidFill>
              </a:rPr>
              <a:t>Ильдус</a:t>
            </a:r>
            <a:r>
              <a:rPr lang="ru-RU" sz="2800" dirty="0">
                <a:solidFill>
                  <a:srgbClr val="FFFFFF"/>
                </a:solidFill>
              </a:rPr>
              <a:t>- «друг своего народа; любящий свою </a:t>
            </a:r>
            <a:r>
              <a:rPr lang="ru-RU" sz="2800" dirty="0" smtClean="0">
                <a:solidFill>
                  <a:srgbClr val="FFFFFF"/>
                </a:solidFill>
              </a:rPr>
              <a:t>родину». </a:t>
            </a:r>
            <a:r>
              <a:rPr lang="ru-RU" sz="2800" dirty="0">
                <a:solidFill>
                  <a:srgbClr val="FFFFFF"/>
                </a:solidFill>
              </a:rPr>
              <a:t>В детстве </a:t>
            </a:r>
            <a:r>
              <a:rPr lang="ru-RU" sz="2800" dirty="0" err="1">
                <a:solidFill>
                  <a:srgbClr val="FFFFFF"/>
                </a:solidFill>
              </a:rPr>
              <a:t>Ильдус</a:t>
            </a:r>
            <a:r>
              <a:rPr lang="ru-RU" sz="2800" dirty="0">
                <a:solidFill>
                  <a:srgbClr val="FFFFFF"/>
                </a:solidFill>
              </a:rPr>
              <a:t> – спокойный и послушный </a:t>
            </a:r>
            <a:r>
              <a:rPr lang="ru-RU" sz="2800" dirty="0" err="1">
                <a:solidFill>
                  <a:srgbClr val="FFFFFF"/>
                </a:solidFill>
              </a:rPr>
              <a:t>ребенок.Он</a:t>
            </a:r>
            <a:r>
              <a:rPr lang="ru-RU" sz="2800" dirty="0">
                <a:solidFill>
                  <a:srgbClr val="FFFFFF"/>
                </a:solidFill>
              </a:rPr>
              <a:t>  очень талантливый ребенок, хорошо поет, умеет грациозно двигаться под музыку.</a:t>
            </a:r>
          </a:p>
          <a:p>
            <a:pPr lvl="0">
              <a:buNone/>
            </a:pPr>
            <a:r>
              <a:rPr lang="ru-RU" sz="2800" dirty="0">
                <a:solidFill>
                  <a:srgbClr val="FFFFFF"/>
                </a:solidFill>
              </a:rPr>
              <a:t>Наибольших успехов </a:t>
            </a:r>
            <a:r>
              <a:rPr lang="ru-RU" sz="2800" dirty="0" err="1">
                <a:solidFill>
                  <a:srgbClr val="FFFFFF"/>
                </a:solidFill>
              </a:rPr>
              <a:t>Ильдус</a:t>
            </a:r>
            <a:r>
              <a:rPr lang="ru-RU" sz="2800" dirty="0">
                <a:solidFill>
                  <a:srgbClr val="FFFFFF"/>
                </a:solidFill>
              </a:rPr>
              <a:t> может добиться, выбрав профессию врача (кроме хирурга), писателя или научного сотрудника. Впрочем, ему подойдет любая профессия, в которой ценится усидчивость, целеустремленность и рассудительность, при этом не требующая </a:t>
            </a:r>
            <a:r>
              <a:rPr lang="ru-RU" sz="2800" dirty="0" err="1">
                <a:solidFill>
                  <a:srgbClr val="FFFFFF"/>
                </a:solidFill>
              </a:rPr>
              <a:t>публичности.Конечно</a:t>
            </a:r>
            <a:r>
              <a:rPr lang="ru-RU" sz="2800" dirty="0">
                <a:solidFill>
                  <a:srgbClr val="FFFFFF"/>
                </a:solidFill>
              </a:rPr>
              <a:t> же, следуя значению имени, </a:t>
            </a:r>
            <a:r>
              <a:rPr lang="ru-RU" sz="2800" dirty="0" err="1">
                <a:solidFill>
                  <a:srgbClr val="FFFFFF"/>
                </a:solidFill>
              </a:rPr>
              <a:t>Ильдусу</a:t>
            </a:r>
            <a:r>
              <a:rPr lang="ru-RU" sz="2800" dirty="0">
                <a:solidFill>
                  <a:srgbClr val="FFFFFF"/>
                </a:solidFill>
              </a:rPr>
              <a:t> не подойдут </a:t>
            </a:r>
            <a:r>
              <a:rPr lang="ru-RU" sz="2800" dirty="0" err="1" smtClean="0">
                <a:solidFill>
                  <a:srgbClr val="FFFFFF"/>
                </a:solidFill>
              </a:rPr>
              <a:t>занятия,связанные</a:t>
            </a:r>
            <a:r>
              <a:rPr lang="ru-RU" sz="2800" dirty="0" smtClean="0">
                <a:solidFill>
                  <a:srgbClr val="FFFFFF"/>
                </a:solidFill>
              </a:rPr>
              <a:t> </a:t>
            </a:r>
            <a:r>
              <a:rPr lang="ru-RU" sz="2800" dirty="0">
                <a:solidFill>
                  <a:srgbClr val="FFFFFF"/>
                </a:solidFill>
              </a:rPr>
              <a:t>с длительными командировками за рубеж.</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Заголовок 1"/>
          <p:cNvSpPr txBox="1">
            <a:spLocks noGrp="1"/>
          </p:cNvSpPr>
          <p:nvPr>
            <p:ph type="title" idx="4294967295"/>
          </p:nvPr>
        </p:nvSpPr>
        <p:spPr/>
        <p:txBody>
          <a:bodyPr>
            <a:spAutoFit/>
          </a:bodyP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pPr lvl="0" algn="ctr">
              <a:buNone/>
            </a:pPr>
            <a:r>
              <a:rPr lang="ru-RU" sz="2000" dirty="0">
                <a:latin typeface="Times New Roman" pitchFamily="18"/>
                <a:cs typeface="Times New Roman" pitchFamily="18"/>
              </a:rPr>
              <a:t>    </a:t>
            </a:r>
            <a:r>
              <a:rPr lang="ru-RU" sz="3200" dirty="0">
                <a:latin typeface="Times New Roman" pitchFamily="18"/>
                <a:cs typeface="Times New Roman" pitchFamily="18"/>
              </a:rPr>
              <a:t>Что означают наши имена?</a:t>
            </a:r>
          </a:p>
        </p:txBody>
      </p:sp>
      <p:sp>
        <p:nvSpPr>
          <p:cNvPr id="3" name="Подзаголовок 2"/>
          <p:cNvSpPr txBox="1">
            <a:spLocks noGrp="1"/>
          </p:cNvSpPr>
          <p:nvPr>
            <p:ph type="subTitle" idx="4294967295"/>
          </p:nvPr>
        </p:nvSpPr>
        <p:spPr/>
        <p:txBody>
          <a:bodyPr anchor="ctr">
            <a:spAutoFit/>
          </a:bodyP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pPr marL="0" lvl="0" indent="-216000" algn="ctr">
              <a:buNone/>
            </a:pPr>
            <a:r>
              <a:rPr lang="ru-RU" sz="3600">
                <a:solidFill>
                  <a:srgbClr val="FFFFFF"/>
                </a:solidFill>
                <a:cs typeface="Times New Roman" pitchFamily="18"/>
              </a:rPr>
              <a:t>Введение</a:t>
            </a:r>
            <a:r>
              <a:rPr lang="ru-RU" sz="3200">
                <a:solidFill>
                  <a:srgbClr val="FFFFFF"/>
                </a:solidFill>
                <a:cs typeface="Times New Roman" pitchFamily="18"/>
              </a:rPr>
              <a:t>.</a:t>
            </a:r>
            <a:br>
              <a:rPr lang="ru-RU" sz="3200">
                <a:solidFill>
                  <a:srgbClr val="FFFFFF"/>
                </a:solidFill>
                <a:cs typeface="Times New Roman" pitchFamily="18"/>
              </a:rPr>
            </a:br>
            <a:r>
              <a:rPr lang="ru-RU" sz="3200">
                <a:solidFill>
                  <a:srgbClr val="FFFFFF"/>
                </a:solidFill>
                <a:cs typeface="Times New Roman" pitchFamily="18"/>
              </a:rPr>
              <a:t/>
            </a:r>
            <a:br>
              <a:rPr lang="ru-RU" sz="3200">
                <a:solidFill>
                  <a:srgbClr val="FFFFFF"/>
                </a:solidFill>
                <a:cs typeface="Times New Roman" pitchFamily="18"/>
              </a:rPr>
            </a:br>
            <a:r>
              <a:rPr lang="ru-RU" sz="3200">
                <a:solidFill>
                  <a:srgbClr val="FFFFFF"/>
                </a:solidFill>
                <a:cs typeface="Times New Roman" pitchFamily="18"/>
              </a:rPr>
              <a:t>Имена,имена,имена..</a:t>
            </a:r>
            <a:br>
              <a:rPr lang="ru-RU" sz="3200">
                <a:solidFill>
                  <a:srgbClr val="FFFFFF"/>
                </a:solidFill>
                <a:cs typeface="Times New Roman" pitchFamily="18"/>
              </a:rPr>
            </a:br>
            <a:r>
              <a:rPr lang="ru-RU" sz="3200">
                <a:solidFill>
                  <a:srgbClr val="FFFFFF"/>
                </a:solidFill>
                <a:cs typeface="Times New Roman" pitchFamily="18"/>
              </a:rPr>
              <a:t>В нашей жизни звучат не случайно.</a:t>
            </a:r>
            <a:br>
              <a:rPr lang="ru-RU" sz="3200">
                <a:solidFill>
                  <a:srgbClr val="FFFFFF"/>
                </a:solidFill>
                <a:cs typeface="Times New Roman" pitchFamily="18"/>
              </a:rPr>
            </a:br>
            <a:r>
              <a:rPr lang="ru-RU" sz="3200">
                <a:solidFill>
                  <a:srgbClr val="FFFFFF"/>
                </a:solidFill>
                <a:cs typeface="Times New Roman" pitchFamily="18"/>
              </a:rPr>
              <a:t>Как загадочна эта страна-</a:t>
            </a:r>
            <a:br>
              <a:rPr lang="ru-RU" sz="3200">
                <a:solidFill>
                  <a:srgbClr val="FFFFFF"/>
                </a:solidFill>
                <a:cs typeface="Times New Roman" pitchFamily="18"/>
              </a:rPr>
            </a:br>
            <a:r>
              <a:rPr lang="ru-RU" sz="3200">
                <a:solidFill>
                  <a:srgbClr val="FFFFFF"/>
                </a:solidFill>
                <a:cs typeface="Times New Roman" pitchFamily="18"/>
              </a:rPr>
              <a:t>Так и имя загадка и тайна.</a:t>
            </a:r>
            <a:br>
              <a:rPr lang="ru-RU" sz="3200">
                <a:solidFill>
                  <a:srgbClr val="FFFFFF"/>
                </a:solidFill>
                <a:cs typeface="Times New Roman" pitchFamily="18"/>
              </a:rPr>
            </a:br>
            <a:r>
              <a:rPr lang="ru-RU" sz="3200">
                <a:solidFill>
                  <a:srgbClr val="FFFFFF"/>
                </a:solidFill>
                <a:cs typeface="Times New Roman" pitchFamily="18"/>
              </a:rPr>
              <a:t>Александр Бобров.</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name="page19">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740879" y="282240"/>
            <a:ext cx="8772840" cy="8468280"/>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pPr>
            <a:r>
              <a:rPr lang="ru-RU" sz="2800" dirty="0" err="1">
                <a:solidFill>
                  <a:srgbClr val="FFFFFF"/>
                </a:solidFill>
              </a:rPr>
              <a:t>Алсу</a:t>
            </a:r>
            <a:r>
              <a:rPr lang="ru-RU" sz="2800" dirty="0">
                <a:solidFill>
                  <a:srgbClr val="FFFFFF"/>
                </a:solidFill>
              </a:rPr>
              <a:t> -</a:t>
            </a:r>
            <a:r>
              <a:rPr lang="ru-RU" sz="2800" dirty="0">
                <a:solidFill>
                  <a:srgbClr val="FFFFFF"/>
                </a:solidFill>
                <a:latin typeface="Arial" pitchFamily="34"/>
                <a:cs typeface="Arial" pitchFamily="34"/>
              </a:rPr>
              <a:t> </a:t>
            </a:r>
            <a:r>
              <a:rPr lang="ru-RU" sz="2800" dirty="0">
                <a:solidFill>
                  <a:srgbClr val="FFFFFF"/>
                </a:solidFill>
              </a:rPr>
              <a:t>«алая </a:t>
            </a:r>
            <a:r>
              <a:rPr lang="ru-RU" sz="2800" dirty="0" err="1">
                <a:solidFill>
                  <a:srgbClr val="FFFFFF"/>
                </a:solidFill>
              </a:rPr>
              <a:t>вода»,«розовый</a:t>
            </a:r>
            <a:r>
              <a:rPr lang="ru-RU" sz="2800" dirty="0">
                <a:solidFill>
                  <a:srgbClr val="FFFFFF"/>
                </a:solidFill>
              </a:rPr>
              <a:t> цвет» (имя татарского происхождения).Это имя означает «красивая». </a:t>
            </a:r>
            <a:r>
              <a:rPr lang="ru-RU" sz="2800" dirty="0" err="1">
                <a:solidFill>
                  <a:srgbClr val="FFFFFF"/>
                </a:solidFill>
              </a:rPr>
              <a:t>Алсу</a:t>
            </a:r>
            <a:r>
              <a:rPr lang="ru-RU" sz="2800" dirty="0">
                <a:solidFill>
                  <a:srgbClr val="FFFFFF"/>
                </a:solidFill>
              </a:rPr>
              <a:t> часто имеет привлекательную внешность, она добра, скромна и терпима. </a:t>
            </a:r>
            <a:r>
              <a:rPr lang="ru-RU" sz="2800" dirty="0" err="1">
                <a:solidFill>
                  <a:srgbClr val="FFFFFF"/>
                </a:solidFill>
              </a:rPr>
              <a:t>Алсу</a:t>
            </a:r>
            <a:r>
              <a:rPr lang="ru-RU" sz="2800" dirty="0">
                <a:solidFill>
                  <a:srgbClr val="FFFFFF"/>
                </a:solidFill>
              </a:rPr>
              <a:t> избегает конфликтов, она незлопамятна и не склонна к зависти и мести. Ее действия трудно предугадать, она импульсивна. Ее жизнь определяется тем, что ей интересно.</a:t>
            </a:r>
          </a:p>
          <a:p>
            <a:pPr lvl="0">
              <a:buNone/>
            </a:pPr>
            <a:r>
              <a:rPr lang="ru-RU" sz="2800" dirty="0">
                <a:solidFill>
                  <a:srgbClr val="FFFFFF"/>
                </a:solidFill>
              </a:rPr>
              <a:t>Так как </a:t>
            </a:r>
            <a:r>
              <a:rPr lang="ru-RU" sz="2800" dirty="0" err="1">
                <a:solidFill>
                  <a:srgbClr val="FFFFFF"/>
                </a:solidFill>
              </a:rPr>
              <a:t>Алсу</a:t>
            </a:r>
            <a:r>
              <a:rPr lang="ru-RU" sz="2800" dirty="0">
                <a:solidFill>
                  <a:srgbClr val="FFFFFF"/>
                </a:solidFill>
              </a:rPr>
              <a:t> прирожденный лидер, мечтатель и любитель давать советы, ей подойдет такая работа, где возможно проявить свой интерес и добиваться при этом лидерства. </a:t>
            </a:r>
            <a:r>
              <a:rPr lang="ru-RU" sz="2800" dirty="0" err="1">
                <a:solidFill>
                  <a:srgbClr val="FFFFFF"/>
                </a:solidFill>
              </a:rPr>
              <a:t>Алсу</a:t>
            </a:r>
            <a:r>
              <a:rPr lang="ru-RU" sz="2800" dirty="0">
                <a:solidFill>
                  <a:srgbClr val="FFFFFF"/>
                </a:solidFill>
              </a:rPr>
              <a:t> любит работать с людьми и будет хорошим администратором, педагогом, политиком и руководителем.</a:t>
            </a:r>
          </a:p>
          <a:p>
            <a:pPr lvl="0">
              <a:buNone/>
            </a:pPr>
            <a:r>
              <a:rPr lang="ru-RU" sz="2800" dirty="0">
                <a:solidFill>
                  <a:srgbClr val="FFFFFF"/>
                </a:solidFill>
              </a:rPr>
              <a:t> Очень </a:t>
            </a:r>
            <a:r>
              <a:rPr lang="ru-RU" sz="2800" dirty="0" smtClean="0">
                <a:solidFill>
                  <a:srgbClr val="FFFFFF"/>
                </a:solidFill>
              </a:rPr>
              <a:t>подвижна, любит </a:t>
            </a:r>
            <a:r>
              <a:rPr lang="ru-RU" sz="2800" dirty="0">
                <a:solidFill>
                  <a:srgbClr val="FFFFFF"/>
                </a:solidFill>
              </a:rPr>
              <a:t>спорт. С раннего возраста у </a:t>
            </a:r>
            <a:r>
              <a:rPr lang="ru-RU" sz="2800" dirty="0" err="1">
                <a:solidFill>
                  <a:srgbClr val="FFFFFF"/>
                </a:solidFill>
              </a:rPr>
              <a:t>Алсу</a:t>
            </a:r>
            <a:r>
              <a:rPr lang="ru-RU" sz="2800" dirty="0">
                <a:solidFill>
                  <a:srgbClr val="FFFFFF"/>
                </a:solidFill>
              </a:rPr>
              <a:t> видна склонность к творчеству, особенно вокалу. Имея замечательную память, они способны осваивать сразу несколько языков.</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name="page20">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740879" y="282240"/>
            <a:ext cx="8772840" cy="9609840"/>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pPr>
            <a:r>
              <a:rPr lang="ru-RU" sz="2800">
                <a:solidFill>
                  <a:srgbClr val="FFFFFF"/>
                </a:solidFill>
                <a:latin typeface="Times New Roman" pitchFamily="18"/>
                <a:cs typeface="Times New Roman" pitchFamily="18"/>
              </a:rPr>
              <a:t>Динара – 1.Арабская версия:это имя походит от слова «динар». В Коране это слово обозначает золотую монету. Имя значит «драгоценная».</a:t>
            </a:r>
          </a:p>
          <a:p>
            <a:pPr lvl="0">
              <a:buNone/>
            </a:pPr>
            <a:r>
              <a:rPr lang="ru-RU" sz="2800">
                <a:solidFill>
                  <a:srgbClr val="FFFFFF"/>
                </a:solidFill>
                <a:latin typeface="Times New Roman" pitchFamily="18"/>
                <a:cs typeface="Times New Roman" pitchFamily="18"/>
              </a:rPr>
              <a:t>2.Римские корни. В Римской империи была валюта «денарий» (монета из серебра).</a:t>
            </a:r>
          </a:p>
          <a:p>
            <a:pPr lvl="0">
              <a:buNone/>
            </a:pPr>
            <a:r>
              <a:rPr lang="ru-RU" sz="2800">
                <a:solidFill>
                  <a:srgbClr val="FFFFFF"/>
                </a:solidFill>
                <a:latin typeface="Times New Roman" pitchFamily="18"/>
                <a:cs typeface="Times New Roman" pitchFamily="18"/>
              </a:rPr>
              <a:t>3.Другой перевод, основанный на частице «дин», значит «религия». Характер у девочки мягкий. Она эмоциональна, чувствительна, самостоятельна, целеустремленна и честна. Настоящая мамина помощница. С юных лет знает, как правильно вести хозяйство.  Учится прилежно и старательно. Ее увлекает коллекционирование. Особенно любит фотографии красивых людей и знаменитостей. Динара с раннего детства обладает хорошей интуицией, но пользовать ею не умеет. Она очень самокритична, может переживать из-за глупостей, но природная строгость не позволяет ей капризничать.</a:t>
            </a:r>
          </a:p>
          <a:p>
            <a:pPr lvl="0">
              <a:buNone/>
            </a:pPr>
            <a:endParaRPr lang="ru-RU"/>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name="page21">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720000" y="1152000"/>
            <a:ext cx="8793720" cy="5748480"/>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pPr>
            <a:r>
              <a:rPr lang="ru-RU" sz="2800">
                <a:solidFill>
                  <a:srgbClr val="FFFFFF"/>
                </a:solidFill>
                <a:cs typeface="Times New Roman" pitchFamily="18"/>
              </a:rPr>
              <a:t>Линара - происхождение имени: арабское, означает- “огненная”</a:t>
            </a:r>
            <a:br>
              <a:rPr lang="ru-RU" sz="2800">
                <a:solidFill>
                  <a:srgbClr val="FFFFFF"/>
                </a:solidFill>
                <a:cs typeface="Times New Roman" pitchFamily="18"/>
              </a:rPr>
            </a:br>
            <a:r>
              <a:rPr lang="ru-RU" sz="2800">
                <a:solidFill>
                  <a:srgbClr val="FFFFFF"/>
                </a:solidFill>
                <a:cs typeface="Times New Roman" pitchFamily="18"/>
              </a:rPr>
              <a:t>Имеет наиболее выраженное действие и означает: утонченное понимание прекрасного, незаурядные артистические и художественные способности, желание поделиться знаниями и ощущениями с окружающими, предупреждение о недопустимости прожигания жизни впустую и необходимости поиска своего истинного назначения в жизни.</a:t>
            </a:r>
            <a:br>
              <a:rPr lang="ru-RU" sz="2800">
                <a:solidFill>
                  <a:srgbClr val="FFFFFF"/>
                </a:solidFill>
                <a:cs typeface="Times New Roman" pitchFamily="18"/>
              </a:rPr>
            </a:br>
            <a:r>
              <a:rPr lang="ru-RU" sz="2800">
                <a:solidFill>
                  <a:srgbClr val="FFFFFF"/>
                </a:solidFill>
                <a:cs typeface="Times New Roman" pitchFamily="18"/>
              </a:rPr>
              <a:t>Обладает талантом изобретателя или исследователя.</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name="page22">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720000" y="864000"/>
            <a:ext cx="8772840" cy="4937400"/>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pPr>
            <a:r>
              <a:rPr lang="ru-RU" sz="2800">
                <a:solidFill>
                  <a:srgbClr val="FFFFFF"/>
                </a:solidFill>
              </a:rPr>
              <a:t>Иркям – «Любимица». Она доброжелательна, покладиста, и люди тянутся к ней. Не страдает болтливостью и способна тихо, спокойно выслушать собеседника, дать возможность излить свою душу. При этом сама никогда не будет надоедать со своими заботами, считая, что откровенничать можно только лишь с очень близкими и родными людьми. Стремится получить высшее образование и хорошую специальность с таким расчетом, чтобы быть уверенной в завтрашнем дне. Неплохой работник, но на первом месте у нее всегда семья и дом.</a:t>
            </a:r>
            <a:r>
              <a:rPr lang="ru-RU" sz="2800">
                <a:solidFill>
                  <a:srgbClr val="FFFFFF"/>
                </a:solidFill>
                <a:cs typeface="Times New Roman" pitchFamily="18"/>
              </a:rPr>
              <a:t> </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name="page24">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803160" y="255600"/>
            <a:ext cx="8772840" cy="6787440"/>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pPr>
            <a:r>
              <a:rPr lang="ru-RU" sz="2800" b="1" dirty="0" err="1">
                <a:solidFill>
                  <a:srgbClr val="FFFFFF"/>
                </a:solidFill>
              </a:rPr>
              <a:t>Гулия</a:t>
            </a:r>
            <a:r>
              <a:rPr lang="ru-RU" sz="2800" b="1" dirty="0">
                <a:solidFill>
                  <a:srgbClr val="FFFFFF"/>
                </a:solidFill>
              </a:rPr>
              <a:t> - </a:t>
            </a:r>
            <a:r>
              <a:rPr lang="ru-RU" sz="2800" dirty="0">
                <a:solidFill>
                  <a:srgbClr val="FFFFFF"/>
                </a:solidFill>
              </a:rPr>
              <a:t>имя татарского </a:t>
            </a:r>
            <a:r>
              <a:rPr lang="ru-RU" sz="2800" dirty="0" err="1">
                <a:solidFill>
                  <a:srgbClr val="FFFFFF"/>
                </a:solidFill>
              </a:rPr>
              <a:t>происхождения,означает</a:t>
            </a:r>
            <a:r>
              <a:rPr lang="ru-RU" sz="2800" dirty="0">
                <a:solidFill>
                  <a:srgbClr val="FFFFFF"/>
                </a:solidFill>
              </a:rPr>
              <a:t>- «роза», «цветок» </a:t>
            </a:r>
            <a:r>
              <a:rPr lang="ru-RU" sz="2800" dirty="0" smtClean="0">
                <a:solidFill>
                  <a:srgbClr val="FFFFFF"/>
                </a:solidFill>
              </a:rPr>
              <a:t>,также </a:t>
            </a:r>
            <a:r>
              <a:rPr lang="ru-RU" sz="2800" dirty="0">
                <a:solidFill>
                  <a:srgbClr val="FFFFFF"/>
                </a:solidFill>
              </a:rPr>
              <a:t>характерно для арабских стран. </a:t>
            </a:r>
            <a:r>
              <a:rPr lang="ru-RU" sz="2800" dirty="0" err="1">
                <a:solidFill>
                  <a:srgbClr val="FFFFFF"/>
                </a:solidFill>
              </a:rPr>
              <a:t>Гулия</a:t>
            </a:r>
            <a:r>
              <a:rPr lang="ru-RU" sz="2800" dirty="0">
                <a:solidFill>
                  <a:srgbClr val="FFFFFF"/>
                </a:solidFill>
              </a:rPr>
              <a:t> является чувствительным, чересчур возбудимым и даже несколько нервным человеком. Свои эмоции в присутствии окружающих она контролировать не желает. Практически никогда не бывает полностью довольна собственной жизнью. </a:t>
            </a:r>
            <a:r>
              <a:rPr lang="ru-RU" sz="2800" dirty="0" err="1">
                <a:solidFill>
                  <a:srgbClr val="FFFFFF"/>
                </a:solidFill>
              </a:rPr>
              <a:t>Гулия</a:t>
            </a:r>
            <a:r>
              <a:rPr lang="ru-RU" sz="2800" dirty="0">
                <a:solidFill>
                  <a:srgbClr val="FFFFFF"/>
                </a:solidFill>
              </a:rPr>
              <a:t> </a:t>
            </a:r>
            <a:r>
              <a:rPr lang="ru-RU" sz="2800" dirty="0" err="1">
                <a:solidFill>
                  <a:srgbClr val="FFFFFF"/>
                </a:solidFill>
              </a:rPr>
              <a:t>считает,что</a:t>
            </a:r>
            <a:r>
              <a:rPr lang="ru-RU" sz="2800" dirty="0">
                <a:solidFill>
                  <a:srgbClr val="FFFFFF"/>
                </a:solidFill>
              </a:rPr>
              <a:t> она уникальна и совершенно не похожа на остальных. Неудивительно, что порой она требует к себе особого отношения, с чем не всегда согласны окружающие.</a:t>
            </a:r>
          </a:p>
          <a:p>
            <a:pPr lvl="0">
              <a:buNone/>
            </a:pPr>
            <a:r>
              <a:rPr lang="ru-RU" sz="2800" dirty="0">
                <a:solidFill>
                  <a:srgbClr val="FFFFFF"/>
                </a:solidFill>
              </a:rPr>
              <a:t>Болезненно воспринимает любую критику, высказанную в свой адрес.</a:t>
            </a:r>
          </a:p>
          <a:p>
            <a:pPr lvl="0">
              <a:buNone/>
            </a:pPr>
            <a:r>
              <a:rPr lang="ru-RU" sz="2800" dirty="0">
                <a:solidFill>
                  <a:srgbClr val="FFFFFF"/>
                </a:solidFill>
              </a:rPr>
              <a:t>Часто девушка с именем </a:t>
            </a:r>
            <a:r>
              <a:rPr lang="ru-RU" sz="2800" dirty="0" err="1">
                <a:solidFill>
                  <a:srgbClr val="FFFFFF"/>
                </a:solidFill>
              </a:rPr>
              <a:t>Гулия</a:t>
            </a:r>
            <a:r>
              <a:rPr lang="ru-RU" sz="2800" dirty="0">
                <a:solidFill>
                  <a:srgbClr val="FFFFFF"/>
                </a:solidFill>
              </a:rPr>
              <a:t> является очень упрямой.</a:t>
            </a:r>
          </a:p>
          <a:p>
            <a:pPr lvl="0">
              <a:buNone/>
            </a:pPr>
            <a:r>
              <a:rPr lang="ru-RU" sz="2800" dirty="0">
                <a:solidFill>
                  <a:srgbClr val="FFFFFF"/>
                </a:solidFill>
              </a:rPr>
              <a:t> Она не любит рутинную работу, которая требует аккуратности и точности. Может добиться успеха в профессиях, предполагающих постоянное взаимодействие с людьми.</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name="page25">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pPr>
            <a:endParaRPr lang="ru-RU" sz="2800" dirty="0">
              <a:solidFill>
                <a:srgbClr val="FFFFFF"/>
              </a:solidFill>
            </a:endParaRPr>
          </a:p>
          <a:p>
            <a:pPr lvl="0" algn="ctr">
              <a:buNone/>
            </a:pPr>
            <a:r>
              <a:rPr lang="ru-RU" sz="2800" dirty="0">
                <a:solidFill>
                  <a:srgbClr val="FFFFFF"/>
                </a:solidFill>
                <a:latin typeface="Times New Roman" pitchFamily="18"/>
                <a:cs typeface="Times New Roman" pitchFamily="18"/>
              </a:rPr>
              <a:t>Результаты анкетирования в нашей школе .</a:t>
            </a:r>
          </a:p>
          <a:p>
            <a:pPr lvl="0">
              <a:buNone/>
            </a:pPr>
            <a:r>
              <a:rPr lang="ru-RU" sz="2800" dirty="0">
                <a:solidFill>
                  <a:srgbClr val="FFFFFF"/>
                </a:solidFill>
                <a:latin typeface="Times New Roman" pitchFamily="18"/>
                <a:cs typeface="Times New Roman" pitchFamily="18"/>
              </a:rPr>
              <a:t>На вопросы моего теста были получены следующие ответы:</a:t>
            </a:r>
          </a:p>
          <a:p>
            <a:pPr lvl="0">
              <a:buNone/>
            </a:pPr>
            <a:endParaRPr lang="ru-RU" sz="2800" dirty="0">
              <a:solidFill>
                <a:srgbClr val="FFFFFF"/>
              </a:solidFill>
              <a:latin typeface="Times New Roman" pitchFamily="18"/>
              <a:cs typeface="Times New Roman" pitchFamily="18"/>
            </a:endParaRPr>
          </a:p>
          <a:p>
            <a:pPr lvl="0">
              <a:buNone/>
            </a:pPr>
            <a:r>
              <a:rPr lang="ru-RU" sz="2800" dirty="0">
                <a:solidFill>
                  <a:srgbClr val="FFFFFF"/>
                </a:solidFill>
                <a:latin typeface="Times New Roman" pitchFamily="18"/>
                <a:cs typeface="Times New Roman" pitchFamily="18"/>
              </a:rPr>
              <a:t>1.Нравится ли мне мое имя?</a:t>
            </a:r>
          </a:p>
          <a:p>
            <a:pPr lvl="0">
              <a:buNone/>
              <a:tabLst>
                <a:tab pos="647640" algn="l"/>
              </a:tabLst>
            </a:pPr>
            <a:r>
              <a:rPr lang="ru-RU" sz="2800" dirty="0">
                <a:solidFill>
                  <a:srgbClr val="FFFFFF"/>
                </a:solidFill>
                <a:latin typeface="Times New Roman" pitchFamily="18"/>
                <a:cs typeface="Times New Roman" pitchFamily="18"/>
              </a:rPr>
              <a:t>Да – 152</a:t>
            </a:r>
          </a:p>
          <a:p>
            <a:pPr lvl="0">
              <a:buNone/>
              <a:tabLst>
                <a:tab pos="647640" algn="l"/>
              </a:tabLst>
            </a:pPr>
            <a:r>
              <a:rPr lang="ru-RU" sz="2800" dirty="0">
                <a:solidFill>
                  <a:srgbClr val="FFFFFF"/>
                </a:solidFill>
                <a:latin typeface="Times New Roman" pitchFamily="18"/>
                <a:cs typeface="Times New Roman" pitchFamily="18"/>
              </a:rPr>
              <a:t>Нет – 8</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name="page26">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740879" y="1728000"/>
            <a:ext cx="8772840" cy="5190480"/>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tabLst>
                <a:tab pos="647640" algn="l"/>
              </a:tabLst>
            </a:pPr>
            <a:r>
              <a:rPr lang="ru-RU" sz="2800">
                <a:solidFill>
                  <a:srgbClr val="FFFFFF"/>
                </a:solidFill>
                <a:latin typeface="Times New Roman" pitchFamily="18"/>
                <a:cs typeface="Times New Roman" pitchFamily="18"/>
              </a:rPr>
              <a:t>2.Что я знаю о своем имени?</a:t>
            </a:r>
          </a:p>
          <a:p>
            <a:pPr lvl="0">
              <a:buNone/>
              <a:tabLst>
                <a:tab pos="647640" algn="l"/>
              </a:tabLst>
            </a:pPr>
            <a:r>
              <a:rPr lang="ru-RU" sz="2800">
                <a:solidFill>
                  <a:srgbClr val="FFFFFF"/>
                </a:solidFill>
                <a:latin typeface="Times New Roman" pitchFamily="18"/>
                <a:cs typeface="Times New Roman" pitchFamily="18"/>
              </a:rPr>
              <a:t>Знаю – 82</a:t>
            </a:r>
          </a:p>
          <a:p>
            <a:pPr lvl="0">
              <a:buNone/>
              <a:tabLst>
                <a:tab pos="647640" algn="l"/>
              </a:tabLst>
            </a:pPr>
            <a:r>
              <a:rPr lang="ru-RU" sz="2800">
                <a:solidFill>
                  <a:srgbClr val="FFFFFF"/>
                </a:solidFill>
                <a:latin typeface="Times New Roman" pitchFamily="18"/>
                <a:cs typeface="Times New Roman" pitchFamily="18"/>
              </a:rPr>
              <a:t>Не знаю -78</a:t>
            </a:r>
          </a:p>
          <a:p>
            <a:pPr lvl="0">
              <a:buNone/>
              <a:tabLst>
                <a:tab pos="647640" algn="l"/>
              </a:tabLst>
            </a:pPr>
            <a:endParaRPr lang="ru-RU" sz="2800">
              <a:solidFill>
                <a:srgbClr val="FFFFFF"/>
              </a:solidFill>
              <a:latin typeface="Times New Roman" pitchFamily="18"/>
              <a:cs typeface="Times New Roman" pitchFamily="18"/>
            </a:endParaRPr>
          </a:p>
          <a:p>
            <a:pPr lvl="0">
              <a:buNone/>
              <a:tabLst>
                <a:tab pos="647640" algn="l"/>
              </a:tabLst>
            </a:pPr>
            <a:r>
              <a:rPr lang="ru-RU" sz="2800">
                <a:solidFill>
                  <a:srgbClr val="FFFFFF"/>
                </a:solidFill>
                <a:latin typeface="Times New Roman" pitchFamily="18"/>
                <a:cs typeface="Times New Roman" pitchFamily="18"/>
              </a:rPr>
              <a:t>3.Кто меня так назвал?</a:t>
            </a:r>
          </a:p>
          <a:p>
            <a:pPr lvl="0">
              <a:buNone/>
              <a:tabLst>
                <a:tab pos="647640" algn="l"/>
              </a:tabLst>
            </a:pPr>
            <a:r>
              <a:rPr lang="ru-RU" sz="2800">
                <a:solidFill>
                  <a:srgbClr val="FFFFFF"/>
                </a:solidFill>
                <a:latin typeface="Times New Roman" pitchFamily="18"/>
                <a:cs typeface="Times New Roman" pitchFamily="18"/>
              </a:rPr>
              <a:t>Мама – 64</a:t>
            </a:r>
          </a:p>
          <a:p>
            <a:pPr lvl="0">
              <a:buNone/>
              <a:tabLst>
                <a:tab pos="647640" algn="l"/>
              </a:tabLst>
            </a:pPr>
            <a:r>
              <a:rPr lang="ru-RU" sz="2800">
                <a:solidFill>
                  <a:srgbClr val="FFFFFF"/>
                </a:solidFill>
                <a:latin typeface="Times New Roman" pitchFamily="18"/>
                <a:cs typeface="Times New Roman" pitchFamily="18"/>
              </a:rPr>
              <a:t>Папа -63</a:t>
            </a:r>
          </a:p>
          <a:p>
            <a:pPr lvl="0">
              <a:buNone/>
              <a:tabLst>
                <a:tab pos="647640" algn="l"/>
              </a:tabLst>
            </a:pPr>
            <a:r>
              <a:rPr lang="ru-RU" sz="2800">
                <a:solidFill>
                  <a:srgbClr val="FFFFFF"/>
                </a:solidFill>
                <a:latin typeface="Times New Roman" pitchFamily="18"/>
                <a:cs typeface="Times New Roman" pitchFamily="18"/>
              </a:rPr>
              <a:t>Бабушка – 12</a:t>
            </a:r>
          </a:p>
          <a:p>
            <a:pPr lvl="0">
              <a:buNone/>
              <a:tabLst>
                <a:tab pos="647640" algn="l"/>
              </a:tabLst>
            </a:pPr>
            <a:r>
              <a:rPr lang="ru-RU" sz="2800">
                <a:solidFill>
                  <a:srgbClr val="FFFFFF"/>
                </a:solidFill>
                <a:latin typeface="Times New Roman" pitchFamily="18"/>
                <a:cs typeface="Times New Roman" pitchFamily="18"/>
              </a:rPr>
              <a:t>Дедушка -5</a:t>
            </a:r>
          </a:p>
          <a:p>
            <a:pPr lvl="0">
              <a:buNone/>
              <a:tabLst>
                <a:tab pos="647640" algn="l"/>
              </a:tabLst>
            </a:pPr>
            <a:r>
              <a:rPr lang="ru-RU" sz="2800">
                <a:solidFill>
                  <a:srgbClr val="FFFFFF"/>
                </a:solidFill>
                <a:latin typeface="Times New Roman" pitchFamily="18"/>
                <a:cs typeface="Times New Roman" pitchFamily="18"/>
              </a:rPr>
              <a:t>Сестра – 5</a:t>
            </a:r>
          </a:p>
          <a:p>
            <a:pPr lvl="0">
              <a:buNone/>
              <a:tabLst>
                <a:tab pos="647640" algn="l"/>
              </a:tabLst>
            </a:pPr>
            <a:r>
              <a:rPr lang="ru-RU" sz="2800">
                <a:solidFill>
                  <a:srgbClr val="FFFFFF"/>
                </a:solidFill>
                <a:latin typeface="Times New Roman" pitchFamily="18"/>
                <a:cs typeface="Times New Roman" pitchFamily="18"/>
              </a:rPr>
              <a:t>Брат -3</a:t>
            </a:r>
          </a:p>
          <a:p>
            <a:pPr lvl="0">
              <a:buNone/>
              <a:tabLst>
                <a:tab pos="647640" algn="l"/>
              </a:tabLst>
            </a:pPr>
            <a:r>
              <a:rPr lang="ru-RU" sz="2800">
                <a:solidFill>
                  <a:srgbClr val="FFFFFF"/>
                </a:solidFill>
                <a:latin typeface="Times New Roman" pitchFamily="18"/>
                <a:cs typeface="Times New Roman" pitchFamily="18"/>
              </a:rPr>
              <a:t>Дядя -1</a:t>
            </a:r>
          </a:p>
          <a:p>
            <a:pPr lvl="0">
              <a:buNone/>
              <a:tabLst>
                <a:tab pos="647640" algn="l"/>
              </a:tabLst>
            </a:pPr>
            <a:r>
              <a:rPr lang="ru-RU" sz="2800">
                <a:solidFill>
                  <a:srgbClr val="FFFFFF"/>
                </a:solidFill>
                <a:latin typeface="Times New Roman" pitchFamily="18"/>
                <a:cs typeface="Times New Roman" pitchFamily="18"/>
              </a:rPr>
              <a:t>Не знаю -7</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name="page27">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tabLst>
                <a:tab pos="647640" algn="l"/>
              </a:tabLst>
            </a:pPr>
            <a:r>
              <a:rPr lang="ru-RU" sz="2800" dirty="0">
                <a:solidFill>
                  <a:srgbClr val="FFFFFF"/>
                </a:solidFill>
                <a:latin typeface="Times New Roman" pitchFamily="18"/>
                <a:cs typeface="Times New Roman" pitchFamily="18"/>
              </a:rPr>
              <a:t>4.Популярное ли мое имя?</a:t>
            </a:r>
          </a:p>
          <a:p>
            <a:pPr lvl="0">
              <a:buNone/>
              <a:tabLst>
                <a:tab pos="647640" algn="l"/>
              </a:tabLst>
            </a:pPr>
            <a:r>
              <a:rPr lang="ru-RU" sz="2800" dirty="0">
                <a:solidFill>
                  <a:srgbClr val="FFFFFF"/>
                </a:solidFill>
                <a:latin typeface="Times New Roman" pitchFamily="18"/>
                <a:cs typeface="Times New Roman" pitchFamily="18"/>
              </a:rPr>
              <a:t>Да – 94</a:t>
            </a:r>
          </a:p>
          <a:p>
            <a:pPr lvl="0">
              <a:buNone/>
              <a:tabLst>
                <a:tab pos="647640" algn="l"/>
              </a:tabLst>
            </a:pPr>
            <a:r>
              <a:rPr lang="ru-RU" sz="2800" dirty="0">
                <a:solidFill>
                  <a:srgbClr val="FFFFFF"/>
                </a:solidFill>
                <a:latin typeface="Times New Roman" pitchFamily="18"/>
                <a:cs typeface="Times New Roman" pitchFamily="18"/>
              </a:rPr>
              <a:t>Нет -66</a:t>
            </a:r>
          </a:p>
          <a:p>
            <a:pPr lvl="0">
              <a:buNone/>
              <a:tabLst>
                <a:tab pos="647640" algn="l"/>
              </a:tabLst>
            </a:pPr>
            <a:endParaRPr lang="ru-RU" sz="2800" dirty="0">
              <a:solidFill>
                <a:srgbClr val="FFFFFF"/>
              </a:solidFill>
              <a:latin typeface="Times New Roman" pitchFamily="18"/>
              <a:cs typeface="Times New Roman" pitchFamily="18"/>
            </a:endParaRPr>
          </a:p>
          <a:p>
            <a:pPr lvl="0">
              <a:buNone/>
              <a:tabLst>
                <a:tab pos="647640" algn="l"/>
              </a:tabLst>
            </a:pPr>
            <a:r>
              <a:rPr lang="ru-RU" sz="2800" dirty="0" smtClean="0">
                <a:solidFill>
                  <a:srgbClr val="FFFFFF"/>
                </a:solidFill>
                <a:latin typeface="Times New Roman" pitchFamily="18"/>
                <a:cs typeface="Times New Roman" pitchFamily="18"/>
              </a:rPr>
              <a:t>Можно  </a:t>
            </a:r>
            <a:r>
              <a:rPr lang="ru-RU" sz="2800" dirty="0">
                <a:solidFill>
                  <a:srgbClr val="FFFFFF"/>
                </a:solidFill>
                <a:latin typeface="Times New Roman" pitchFamily="18"/>
                <a:cs typeface="Times New Roman" pitchFamily="18"/>
              </a:rPr>
              <a:t>сказать ,что большинство  учеников довольны своим именем, что касается о происхождении своего имени с небольшим отрывом ответили положительно, но тем не менее чуть меньше половины ничего  не знают о своем имени. Как показал третий вопрос, имя ребенку дает как мама ,так и папа, так же принимают в этом участие бабушки, дедушки, братья, сестры и дяди.</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name="page28">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740879" y="611485"/>
            <a:ext cx="8772840" cy="6288995"/>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tabLst>
                <a:tab pos="647640" algn="l"/>
              </a:tabLst>
            </a:pPr>
            <a:r>
              <a:rPr lang="ru-RU" sz="2800" dirty="0">
                <a:solidFill>
                  <a:srgbClr val="FFFFFF"/>
                </a:solidFill>
                <a:latin typeface="Times New Roman" pitchFamily="18"/>
                <a:cs typeface="Times New Roman" pitchFamily="18"/>
              </a:rPr>
              <a:t>Насчет популярности своего имени  больше половины учеников ответили положительно. Четвертый вопрос более подробно показало наше социологическое исследование  имен в нашей школе .</a:t>
            </a:r>
          </a:p>
          <a:p>
            <a:pPr lvl="0">
              <a:buNone/>
              <a:tabLst>
                <a:tab pos="647640" algn="l"/>
              </a:tabLst>
            </a:pPr>
            <a:endParaRPr lang="ru-RU" sz="2800" dirty="0">
              <a:solidFill>
                <a:srgbClr val="FFFFFF"/>
              </a:solidFill>
              <a:latin typeface="Times New Roman" pitchFamily="18"/>
              <a:cs typeface="Times New Roman" pitchFamily="18"/>
            </a:endParaRPr>
          </a:p>
          <a:p>
            <a:pPr lvl="0">
              <a:buNone/>
            </a:pPr>
            <a:r>
              <a:rPr lang="ru-RU" sz="2800" dirty="0">
                <a:solidFill>
                  <a:srgbClr val="FFFFFF"/>
                </a:solidFill>
                <a:latin typeface="Times New Roman" pitchFamily="18"/>
                <a:cs typeface="Times New Roman" pitchFamily="18"/>
              </a:rPr>
              <a:t>Социологическое исследование.</a:t>
            </a:r>
          </a:p>
          <a:p>
            <a:pPr lvl="0">
              <a:buNone/>
            </a:pPr>
            <a:r>
              <a:rPr lang="ru-RU" sz="2800" dirty="0">
                <a:solidFill>
                  <a:srgbClr val="FFFFFF"/>
                </a:solidFill>
                <a:latin typeface="Times New Roman" pitchFamily="18"/>
                <a:cs typeface="Times New Roman" pitchFamily="18"/>
              </a:rPr>
              <a:t>В МБОУ СОШ с .</a:t>
            </a:r>
            <a:r>
              <a:rPr lang="ru-RU" sz="2800" dirty="0" err="1">
                <a:solidFill>
                  <a:srgbClr val="FFFFFF"/>
                </a:solidFill>
                <a:latin typeface="Times New Roman" pitchFamily="18"/>
                <a:cs typeface="Times New Roman" pitchFamily="18"/>
              </a:rPr>
              <a:t>Индерка</a:t>
            </a:r>
            <a:r>
              <a:rPr lang="ru-RU" sz="2800" dirty="0">
                <a:solidFill>
                  <a:srgbClr val="FFFFFF"/>
                </a:solidFill>
                <a:latin typeface="Times New Roman" pitchFamily="18"/>
                <a:cs typeface="Times New Roman" pitchFamily="18"/>
              </a:rPr>
              <a:t> с  5 по 11 классы обучаются 208 учеников. Из них  обладателями самых распространенных  имен оказались :</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name="page29">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pPr>
            <a:r>
              <a:rPr lang="ru-RU" sz="2800" dirty="0">
                <a:solidFill>
                  <a:srgbClr val="FFFFFF"/>
                </a:solidFill>
                <a:latin typeface="Times New Roman" pitchFamily="18"/>
                <a:cs typeface="Times New Roman" pitchFamily="18"/>
              </a:rPr>
              <a:t>у</a:t>
            </a:r>
            <a:r>
              <a:rPr lang="ru-RU" sz="2800" dirty="0" smtClean="0">
                <a:solidFill>
                  <a:srgbClr val="FFFFFF"/>
                </a:solidFill>
                <a:latin typeface="Times New Roman" pitchFamily="18"/>
                <a:cs typeface="Times New Roman" pitchFamily="18"/>
              </a:rPr>
              <a:t> </a:t>
            </a:r>
            <a:r>
              <a:rPr lang="ru-RU" sz="2800" dirty="0">
                <a:solidFill>
                  <a:srgbClr val="FFFFFF"/>
                </a:solidFill>
                <a:latin typeface="Times New Roman" pitchFamily="18"/>
                <a:cs typeface="Times New Roman" pitchFamily="18"/>
              </a:rPr>
              <a:t>мальчиков :</a:t>
            </a:r>
          </a:p>
          <a:p>
            <a:pPr lvl="0">
              <a:buNone/>
            </a:pPr>
            <a:r>
              <a:rPr lang="ru-RU" sz="2800" dirty="0">
                <a:solidFill>
                  <a:srgbClr val="FFFFFF"/>
                </a:solidFill>
                <a:latin typeface="Times New Roman" pitchFamily="18"/>
                <a:cs typeface="Times New Roman" pitchFamily="18"/>
              </a:rPr>
              <a:t> 1 место – Марат и </a:t>
            </a:r>
            <a:r>
              <a:rPr lang="ru-RU" sz="2800" dirty="0" err="1">
                <a:solidFill>
                  <a:srgbClr val="FFFFFF"/>
                </a:solidFill>
                <a:latin typeface="Times New Roman" pitchFamily="18"/>
                <a:cs typeface="Times New Roman" pitchFamily="18"/>
              </a:rPr>
              <a:t>Ильнур</a:t>
            </a:r>
            <a:r>
              <a:rPr lang="ru-RU" sz="2800" dirty="0">
                <a:solidFill>
                  <a:srgbClr val="FFFFFF"/>
                </a:solidFill>
                <a:latin typeface="Times New Roman" pitchFamily="18"/>
                <a:cs typeface="Times New Roman" pitchFamily="18"/>
              </a:rPr>
              <a:t> ( по 9 человек),</a:t>
            </a:r>
          </a:p>
          <a:p>
            <a:pPr lvl="0">
              <a:buNone/>
            </a:pPr>
            <a:r>
              <a:rPr lang="ru-RU" sz="2800" dirty="0">
                <a:solidFill>
                  <a:srgbClr val="FFFFFF"/>
                </a:solidFill>
                <a:latin typeface="Times New Roman" pitchFamily="18"/>
                <a:cs typeface="Times New Roman" pitchFamily="18"/>
              </a:rPr>
              <a:t>2 место – Ислам (7 человек)</a:t>
            </a:r>
          </a:p>
          <a:p>
            <a:pPr lvl="0">
              <a:buNone/>
            </a:pPr>
            <a:r>
              <a:rPr lang="ru-RU" sz="2800" dirty="0">
                <a:solidFill>
                  <a:srgbClr val="FFFFFF"/>
                </a:solidFill>
                <a:latin typeface="Times New Roman" pitchFamily="18"/>
                <a:cs typeface="Times New Roman" pitchFamily="18"/>
              </a:rPr>
              <a:t>3 место –</a:t>
            </a:r>
            <a:r>
              <a:rPr lang="ru-RU" sz="2800" dirty="0" err="1">
                <a:solidFill>
                  <a:srgbClr val="FFFFFF"/>
                </a:solidFill>
                <a:latin typeface="Times New Roman" pitchFamily="18"/>
                <a:cs typeface="Times New Roman" pitchFamily="18"/>
              </a:rPr>
              <a:t>Дамир,Рушан</a:t>
            </a:r>
            <a:r>
              <a:rPr lang="ru-RU" sz="2800" dirty="0">
                <a:solidFill>
                  <a:srgbClr val="FFFFFF"/>
                </a:solidFill>
                <a:latin typeface="Times New Roman" pitchFamily="18"/>
                <a:cs typeface="Times New Roman" pitchFamily="18"/>
              </a:rPr>
              <a:t> и Ильдар ( по 6 человек)</a:t>
            </a:r>
          </a:p>
          <a:p>
            <a:pPr lvl="0">
              <a:buNone/>
            </a:pPr>
            <a:endParaRPr lang="ru-RU" sz="2800" dirty="0">
              <a:solidFill>
                <a:srgbClr val="FFFFFF"/>
              </a:solidFill>
              <a:latin typeface="Times New Roman" pitchFamily="18"/>
              <a:cs typeface="Times New Roman" pitchFamily="18"/>
            </a:endParaRPr>
          </a:p>
          <a:p>
            <a:pPr lvl="0">
              <a:buNone/>
            </a:pPr>
            <a:r>
              <a:rPr lang="ru-RU" sz="2800" dirty="0">
                <a:solidFill>
                  <a:srgbClr val="FFFFFF"/>
                </a:solidFill>
                <a:latin typeface="Times New Roman" pitchFamily="18"/>
                <a:cs typeface="Times New Roman" pitchFamily="18"/>
              </a:rPr>
              <a:t>у девочек :</a:t>
            </a:r>
          </a:p>
          <a:p>
            <a:pPr lvl="0">
              <a:buNone/>
            </a:pPr>
            <a:r>
              <a:rPr lang="ru-RU" sz="2800" dirty="0">
                <a:solidFill>
                  <a:srgbClr val="FFFFFF"/>
                </a:solidFill>
                <a:latin typeface="Times New Roman" pitchFamily="18"/>
                <a:cs typeface="Times New Roman" pitchFamily="18"/>
              </a:rPr>
              <a:t> 1 место –</a:t>
            </a:r>
            <a:r>
              <a:rPr lang="ru-RU" sz="2800" dirty="0" err="1">
                <a:solidFill>
                  <a:srgbClr val="FFFFFF"/>
                </a:solidFill>
                <a:latin typeface="Times New Roman" pitchFamily="18"/>
                <a:cs typeface="Times New Roman" pitchFamily="18"/>
              </a:rPr>
              <a:t>Алсу</a:t>
            </a:r>
            <a:r>
              <a:rPr lang="ru-RU" sz="2800" dirty="0">
                <a:solidFill>
                  <a:srgbClr val="FFFFFF"/>
                </a:solidFill>
                <a:latin typeface="Times New Roman" pitchFamily="18"/>
                <a:cs typeface="Times New Roman" pitchFamily="18"/>
              </a:rPr>
              <a:t> (15 человек),</a:t>
            </a:r>
          </a:p>
          <a:p>
            <a:pPr lvl="0">
              <a:buNone/>
            </a:pPr>
            <a:r>
              <a:rPr lang="ru-RU" sz="2800" dirty="0">
                <a:solidFill>
                  <a:srgbClr val="FFFFFF"/>
                </a:solidFill>
                <a:latin typeface="Times New Roman" pitchFamily="18"/>
                <a:cs typeface="Times New Roman" pitchFamily="18"/>
              </a:rPr>
              <a:t>2 место –Алина и </a:t>
            </a:r>
            <a:r>
              <a:rPr lang="ru-RU" sz="2800" dirty="0" err="1">
                <a:solidFill>
                  <a:srgbClr val="FFFFFF"/>
                </a:solidFill>
                <a:latin typeface="Times New Roman" pitchFamily="18"/>
                <a:cs typeface="Times New Roman" pitchFamily="18"/>
              </a:rPr>
              <a:t>Камиля</a:t>
            </a:r>
            <a:r>
              <a:rPr lang="ru-RU" sz="2800" dirty="0">
                <a:solidFill>
                  <a:srgbClr val="FFFFFF"/>
                </a:solidFill>
                <a:latin typeface="Times New Roman" pitchFamily="18"/>
                <a:cs typeface="Times New Roman" pitchFamily="18"/>
              </a:rPr>
              <a:t> (по 10 человек),</a:t>
            </a:r>
          </a:p>
          <a:p>
            <a:pPr lvl="0">
              <a:buNone/>
            </a:pPr>
            <a:r>
              <a:rPr lang="ru-RU" sz="2800" dirty="0">
                <a:solidFill>
                  <a:srgbClr val="FFFFFF"/>
                </a:solidFill>
                <a:latin typeface="Times New Roman" pitchFamily="18"/>
                <a:cs typeface="Times New Roman" pitchFamily="18"/>
              </a:rPr>
              <a:t>3 место – Юлия  (8 человек)</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720000" y="1007999"/>
            <a:ext cx="8772840" cy="4937400"/>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pPr>
            <a:r>
              <a:rPr lang="ru-RU" sz="2800">
                <a:solidFill>
                  <a:srgbClr val="FFFFFF"/>
                </a:solidFill>
                <a:latin typeface="Times New Roman" pitchFamily="18"/>
                <a:cs typeface="Times New Roman" pitchFamily="18"/>
              </a:rPr>
              <a:t>С самого раннего детства и на протяжении всей жизни ни одно слово не слышит человек так часто, как имя.</a:t>
            </a:r>
            <a:r>
              <a:rPr lang="ru-RU" sz="2800">
                <a:solidFill>
                  <a:srgbClr val="FFFFFF"/>
                </a:solidFill>
                <a:latin typeface="Arial" pitchFamily="34"/>
                <a:cs typeface="Arial" pitchFamily="34"/>
              </a:rPr>
              <a:t> </a:t>
            </a:r>
            <a:r>
              <a:rPr lang="ru-RU" sz="2800">
                <a:solidFill>
                  <a:srgbClr val="FFFFFF"/>
                </a:solidFill>
                <a:latin typeface="Times New Roman" pitchFamily="18"/>
                <a:cs typeface="Times New Roman" pitchFamily="18"/>
              </a:rPr>
              <a:t>Имя - это то, что сопровождает человека на протяжении всей жизни. С именем маленький человек приходит в этот мир, с именем он проходит по жизни, встречает взлеты и падения, имя вспоминают после того, как человек умирает.</a:t>
            </a:r>
            <a:br>
              <a:rPr lang="ru-RU" sz="2800">
                <a:solidFill>
                  <a:srgbClr val="FFFFFF"/>
                </a:solidFill>
                <a:latin typeface="Times New Roman" pitchFamily="18"/>
                <a:cs typeface="Times New Roman" pitchFamily="18"/>
              </a:rPr>
            </a:br>
            <a:r>
              <a:rPr lang="ru-RU" sz="2800">
                <a:solidFill>
                  <a:srgbClr val="FFFFFF"/>
                </a:solidFill>
                <a:latin typeface="Times New Roman" pitchFamily="18"/>
                <a:cs typeface="Times New Roman" pitchFamily="18"/>
              </a:rPr>
              <a:t>Имена бывают красивые и не очень, звучные и незвучные, с ранних лет человек привыкает к звуку своего имени, трепетно к нему относится, не задумывается о значении своего имени, почему родители так его назвали.</a:t>
            </a:r>
            <a:r>
              <a:rPr lang="ru-RU" sz="1800">
                <a:solidFill>
                  <a:srgbClr val="000000"/>
                </a:solidFill>
                <a:latin typeface="Times New Roman" pitchFamily="18"/>
                <a:cs typeface="Times New Roman" pitchFamily="18"/>
              </a:rPr>
              <a:t> </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name="page30">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pPr>
            <a:r>
              <a:rPr lang="ru-RU" sz="2800">
                <a:solidFill>
                  <a:srgbClr val="FFFFFF"/>
                </a:solidFill>
                <a:latin typeface="Times New Roman" pitchFamily="18"/>
                <a:cs typeface="Times New Roman" pitchFamily="18"/>
              </a:rPr>
              <a:t>Самыми редким оказались:</a:t>
            </a:r>
          </a:p>
          <a:p>
            <a:pPr lvl="0">
              <a:buNone/>
            </a:pPr>
            <a:endParaRPr lang="ru-RU" sz="2800">
              <a:solidFill>
                <a:srgbClr val="FFFFFF"/>
              </a:solidFill>
              <a:latin typeface="Times New Roman" pitchFamily="18"/>
              <a:cs typeface="Times New Roman" pitchFamily="18"/>
            </a:endParaRPr>
          </a:p>
          <a:p>
            <a:pPr lvl="0">
              <a:buNone/>
            </a:pPr>
            <a:r>
              <a:rPr lang="ru-RU" sz="2800">
                <a:solidFill>
                  <a:srgbClr val="FFFFFF"/>
                </a:solidFill>
                <a:latin typeface="Times New Roman" pitchFamily="18"/>
                <a:cs typeface="Times New Roman" pitchFamily="18"/>
              </a:rPr>
              <a:t>у мальчиков  -</a:t>
            </a:r>
          </a:p>
          <a:p>
            <a:pPr lvl="0">
              <a:buNone/>
            </a:pPr>
            <a:r>
              <a:rPr lang="ru-RU" sz="2800">
                <a:solidFill>
                  <a:srgbClr val="FFFFFF"/>
                </a:solidFill>
                <a:latin typeface="Times New Roman" pitchFamily="18"/>
                <a:cs typeface="Times New Roman" pitchFamily="18"/>
              </a:rPr>
              <a:t>Айнур,Айрат,Али,Алмаз,Галим,Давыд,Ирек,Ильфат,Карим,Мухаммед,Равиль,Рафаэль,Султан,Умар,Фарит,Феликс,Эмиль,Эльгиз.</a:t>
            </a:r>
          </a:p>
          <a:p>
            <a:pPr lvl="0">
              <a:buNone/>
            </a:pPr>
            <a:endParaRPr lang="ru-RU" sz="2800">
              <a:solidFill>
                <a:srgbClr val="FFFFFF"/>
              </a:solidFill>
              <a:latin typeface="Times New Roman" pitchFamily="18"/>
              <a:cs typeface="Times New Roman" pitchFamily="18"/>
            </a:endParaRPr>
          </a:p>
          <a:p>
            <a:pPr lvl="0">
              <a:buNone/>
            </a:pPr>
            <a:r>
              <a:rPr lang="ru-RU" sz="2800">
                <a:solidFill>
                  <a:srgbClr val="FFFFFF"/>
                </a:solidFill>
                <a:latin typeface="Times New Roman" pitchFamily="18"/>
                <a:cs typeface="Times New Roman" pitchFamily="18"/>
              </a:rPr>
              <a:t>у девочек –</a:t>
            </a:r>
          </a:p>
          <a:p>
            <a:pPr lvl="0">
              <a:buNone/>
            </a:pPr>
            <a:r>
              <a:rPr lang="ru-RU" sz="2800">
                <a:solidFill>
                  <a:srgbClr val="FFFFFF"/>
                </a:solidFill>
                <a:latin typeface="Times New Roman" pitchFamily="18"/>
                <a:cs typeface="Times New Roman" pitchFamily="18"/>
              </a:rPr>
              <a:t>Альбина,Аделя,Айгуль,Алиса,Галия,Гузель,Гульфия,Дина,Диляра,Диля,Джамиля,Зульфия,Карина,Лиана,Лилия,Регина,Рушания,Рамиля,Файля,Эльмира,Эллина.</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name="page31">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576000" y="1007999"/>
            <a:ext cx="8937720" cy="5892479"/>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spcBef>
                <a:spcPts val="499"/>
              </a:spcBef>
              <a:spcAft>
                <a:spcPts val="499"/>
              </a:spcAft>
              <a:buNone/>
            </a:pPr>
            <a:r>
              <a:rPr lang="ru-RU" sz="2800" b="1">
                <a:solidFill>
                  <a:srgbClr val="FFFFFF"/>
                </a:solidFill>
                <a:latin typeface="Times New Roman" pitchFamily="18"/>
                <a:cs typeface="Times New Roman" pitchFamily="18"/>
              </a:rPr>
              <a:t>Выводы.</a:t>
            </a:r>
          </a:p>
          <a:p>
            <a:pPr lvl="0">
              <a:spcBef>
                <a:spcPts val="499"/>
              </a:spcBef>
              <a:spcAft>
                <a:spcPts val="499"/>
              </a:spcAft>
              <a:buNone/>
            </a:pPr>
            <a:endParaRPr lang="ru-RU" sz="2800" b="1">
              <a:solidFill>
                <a:srgbClr val="FFFFFF"/>
              </a:solidFill>
              <a:latin typeface="Times New Roman" pitchFamily="18"/>
              <a:cs typeface="Times New Roman" pitchFamily="18"/>
            </a:endParaRPr>
          </a:p>
          <a:p>
            <a:pPr lvl="0">
              <a:spcBef>
                <a:spcPts val="499"/>
              </a:spcBef>
              <a:spcAft>
                <a:spcPts val="499"/>
              </a:spcAft>
              <a:buNone/>
            </a:pPr>
            <a:r>
              <a:rPr lang="ru-RU" sz="2800" b="1">
                <a:solidFill>
                  <a:srgbClr val="FFFFFF"/>
                </a:solidFill>
                <a:latin typeface="Times New Roman" pitchFamily="18"/>
                <a:cs typeface="Times New Roman" pitchFamily="18"/>
              </a:rPr>
              <a:t>1.Я узнал значение имен своих одноклассников.</a:t>
            </a:r>
          </a:p>
          <a:p>
            <a:pPr lvl="0">
              <a:spcBef>
                <a:spcPts val="499"/>
              </a:spcBef>
              <a:spcAft>
                <a:spcPts val="499"/>
              </a:spcAft>
              <a:buNone/>
            </a:pPr>
            <a:r>
              <a:rPr lang="ru-RU" sz="2800" b="1">
                <a:solidFill>
                  <a:srgbClr val="FFFFFF"/>
                </a:solidFill>
                <a:latin typeface="Times New Roman" pitchFamily="18"/>
                <a:cs typeface="Times New Roman" pitchFamily="18"/>
              </a:rPr>
              <a:t>2.</a:t>
            </a:r>
            <a:r>
              <a:rPr lang="ru-RU" sz="2800">
                <a:solidFill>
                  <a:srgbClr val="FFFFFF"/>
                </a:solidFill>
                <a:latin typeface="Times New Roman" pitchFamily="18"/>
                <a:cs typeface="Times New Roman" pitchFamily="18"/>
              </a:rPr>
              <a:t> </a:t>
            </a:r>
            <a:r>
              <a:rPr lang="ru-RU" sz="2800" b="1">
                <a:solidFill>
                  <a:srgbClr val="FFFFFF"/>
                </a:solidFill>
                <a:latin typeface="Times New Roman" pitchFamily="18"/>
                <a:cs typeface="Times New Roman" pitchFamily="18"/>
              </a:rPr>
              <a:t>Учился  работать с различными источниками информации.</a:t>
            </a:r>
          </a:p>
          <a:p>
            <a:pPr lvl="0">
              <a:spcBef>
                <a:spcPts val="499"/>
              </a:spcBef>
              <a:spcAft>
                <a:spcPts val="499"/>
              </a:spcAft>
              <a:buNone/>
            </a:pPr>
            <a:r>
              <a:rPr lang="ru-RU" sz="2800" b="1">
                <a:solidFill>
                  <a:srgbClr val="FFFFFF"/>
                </a:solidFill>
                <a:latin typeface="Times New Roman" pitchFamily="18"/>
                <a:cs typeface="Times New Roman" pitchFamily="18"/>
              </a:rPr>
              <a:t>3. Научился представлять результаты своей работы в виде публикаций, таблиц.</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name="page32">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659160" y="936000"/>
            <a:ext cx="8772840" cy="5019120"/>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tabLst>
                <a:tab pos="2970000" algn="ctr"/>
                <a:tab pos="5940360" algn="r"/>
              </a:tabLst>
            </a:pPr>
            <a:endParaRPr lang="ru-RU" sz="1100" dirty="0">
              <a:latin typeface="Calibri" pitchFamily="34"/>
              <a:cs typeface="Calibri" pitchFamily="34"/>
            </a:endParaRPr>
          </a:p>
          <a:p>
            <a:pPr lvl="0">
              <a:buNone/>
              <a:tabLst>
                <a:tab pos="2970000" algn="ctr"/>
                <a:tab pos="5940360" algn="r"/>
              </a:tabLst>
            </a:pPr>
            <a:r>
              <a:rPr lang="ru-RU" sz="2800" dirty="0">
                <a:solidFill>
                  <a:srgbClr val="FFFFFF"/>
                </a:solidFill>
                <a:cs typeface="Calibri" pitchFamily="34"/>
              </a:rPr>
              <a:t>Моя  исследовательская работа предлагает каждому задуматься о своих именах. Ведь они даются человеку только один раз. Имя дают ребёнку при рождении его родители. В руках каждого человека - создать добрую славу своему имени.</a:t>
            </a:r>
          </a:p>
          <a:p>
            <a:pPr lvl="0">
              <a:spcBef>
                <a:spcPts val="499"/>
              </a:spcBef>
              <a:spcAft>
                <a:spcPts val="499"/>
              </a:spcAft>
              <a:buNone/>
            </a:pPr>
            <a:r>
              <a:rPr lang="ru-RU" sz="2800" dirty="0">
                <a:solidFill>
                  <a:srgbClr val="FFFFFF"/>
                </a:solidFill>
                <a:latin typeface="Times New Roman" pitchFamily="18"/>
                <a:cs typeface="Times New Roman" pitchFamily="18"/>
              </a:rPr>
              <a:t>Какие бы имена мы не носили, мы всегда остаемся хозяевами нашей судьбы. Только от нас зависит какой след оставит наше имя на земле.</a:t>
            </a:r>
          </a:p>
          <a:p>
            <a:pPr lvl="0">
              <a:spcBef>
                <a:spcPts val="499"/>
              </a:spcBef>
              <a:spcAft>
                <a:spcPts val="499"/>
              </a:spcAft>
              <a:buNone/>
            </a:pPr>
            <a:r>
              <a:rPr lang="ru-RU" sz="2800" dirty="0">
                <a:solidFill>
                  <a:srgbClr val="FFFFFF"/>
                </a:solidFill>
                <a:latin typeface="Times New Roman" pitchFamily="18"/>
                <a:cs typeface="Times New Roman" pitchFamily="18"/>
              </a:rPr>
              <a:t>« Не имя красит человека, а </a:t>
            </a:r>
            <a:r>
              <a:rPr lang="ru-RU" sz="2800" dirty="0" smtClean="0">
                <a:solidFill>
                  <a:srgbClr val="FFFFFF"/>
                </a:solidFill>
                <a:latin typeface="Times New Roman" pitchFamily="18"/>
                <a:cs typeface="Times New Roman" pitchFamily="18"/>
              </a:rPr>
              <a:t>человек—имя ».</a:t>
            </a:r>
            <a:endParaRPr lang="ru-RU" sz="2800" dirty="0">
              <a:solidFill>
                <a:srgbClr val="FFFFFF"/>
              </a:solidFill>
              <a:latin typeface="Times New Roman" pitchFamily="18"/>
              <a:cs typeface="Times New Roman" pitchFamily="18"/>
            </a:endParaRPr>
          </a:p>
          <a:p>
            <a:pPr lvl="0">
              <a:spcBef>
                <a:spcPts val="499"/>
              </a:spcBef>
              <a:spcAft>
                <a:spcPts val="499"/>
              </a:spcAft>
              <a:buNone/>
            </a:pPr>
            <a:r>
              <a:rPr lang="ru-RU" sz="2800" dirty="0">
                <a:solidFill>
                  <a:srgbClr val="FFFFFF"/>
                </a:solidFill>
                <a:latin typeface="Times New Roman" pitchFamily="18"/>
                <a:cs typeface="Times New Roman" pitchFamily="18"/>
              </a:rPr>
              <a:t>Я надеюсь, что когда мы вырастим, наши имена станут известны добрыми делами.</a:t>
            </a:r>
          </a:p>
          <a:p>
            <a:pPr lvl="0">
              <a:buNone/>
            </a:pPr>
            <a:endParaRPr lang="ru-RU" sz="1400" dirty="0">
              <a:latin typeface="Times New Roman" pitchFamily="18"/>
              <a:cs typeface="Times New Roman" pitchFamily="18"/>
            </a:endParaRP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pPr>
            <a:r>
              <a:rPr lang="ru-RU" sz="2800">
                <a:solidFill>
                  <a:srgbClr val="FFFFFF"/>
                </a:solidFill>
                <a:latin typeface="Times New Roman" pitchFamily="18"/>
                <a:cs typeface="Times New Roman" pitchFamily="18"/>
              </a:rPr>
              <a:t>Имя человеку даётся с рождения. Он его не выбирает, за него это делают другие. Существует даже специальная наука, изучающая имена – </a:t>
            </a:r>
            <a:r>
              <a:rPr lang="ru-RU" sz="2800" b="1" u="sng">
                <a:solidFill>
                  <a:srgbClr val="FFFFFF"/>
                </a:solidFill>
                <a:latin typeface="Times New Roman" pitchFamily="18"/>
                <a:cs typeface="Times New Roman" pitchFamily="18"/>
              </a:rPr>
              <a:t>ономастика. </a:t>
            </a:r>
            <a:r>
              <a:rPr lang="ru-RU" sz="2800">
                <a:solidFill>
                  <a:srgbClr val="FFFFFF"/>
                </a:solidFill>
                <a:latin typeface="Times New Roman" pitchFamily="18"/>
                <a:cs typeface="Times New Roman" pitchFamily="18"/>
              </a:rPr>
              <a:t>Мне очень хочется узнать, историю происхождения и значение имён, совпадают ли наши черты характера со значением наших имён.</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720000" y="1152000"/>
            <a:ext cx="8793720" cy="5748480"/>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pPr>
            <a:r>
              <a:rPr lang="ru-RU" sz="2800">
                <a:solidFill>
                  <a:srgbClr val="FFFFFF"/>
                </a:solidFill>
                <a:latin typeface="Times New Roman" pitchFamily="18"/>
                <a:cs typeface="Times New Roman" pitchFamily="18"/>
              </a:rPr>
              <a:t>Актуальность исследования.</a:t>
            </a:r>
          </a:p>
          <a:p>
            <a:pPr lvl="0">
              <a:buNone/>
            </a:pPr>
            <a:endParaRPr lang="ru-RU" sz="2800">
              <a:solidFill>
                <a:srgbClr val="FFFFFF"/>
              </a:solidFill>
              <a:latin typeface="Times New Roman" pitchFamily="18"/>
              <a:cs typeface="Times New Roman" pitchFamily="18"/>
            </a:endParaRPr>
          </a:p>
          <a:p>
            <a:pPr lvl="0">
              <a:buNone/>
            </a:pPr>
            <a:r>
              <a:rPr lang="ru-RU" sz="2800">
                <a:solidFill>
                  <a:srgbClr val="FFFFFF"/>
                </a:solidFill>
                <a:latin typeface="Times New Roman" pitchFamily="18"/>
                <a:cs typeface="Times New Roman" pitchFamily="18"/>
              </a:rPr>
              <a:t>Имя человека – одно из важнейших составляющих его индивидуальности.</a:t>
            </a:r>
          </a:p>
          <a:p>
            <a:pPr lvl="0">
              <a:buNone/>
            </a:pPr>
            <a:endParaRPr lang="ru-RU" sz="2800">
              <a:solidFill>
                <a:srgbClr val="FFFFFF"/>
              </a:solidFill>
              <a:latin typeface="Times New Roman" pitchFamily="18"/>
              <a:cs typeface="Times New Roman" pitchFamily="18"/>
            </a:endParaRPr>
          </a:p>
          <a:p>
            <a:pPr lvl="0">
              <a:spcBef>
                <a:spcPts val="499"/>
              </a:spcBef>
              <a:spcAft>
                <a:spcPts val="499"/>
              </a:spcAft>
              <a:buNone/>
            </a:pPr>
            <a:r>
              <a:rPr lang="ru-RU" sz="2800" b="1">
                <a:solidFill>
                  <a:srgbClr val="FFFFFF"/>
                </a:solidFill>
                <a:latin typeface="Times New Roman" pitchFamily="18"/>
                <a:cs typeface="Times New Roman" pitchFamily="18"/>
              </a:rPr>
              <a:t>Цель:</a:t>
            </a:r>
            <a:r>
              <a:rPr lang="ru-RU" sz="2800">
                <a:solidFill>
                  <a:srgbClr val="FFFFFF"/>
                </a:solidFill>
                <a:latin typeface="Times New Roman" pitchFamily="18"/>
                <a:cs typeface="Times New Roman" pitchFamily="18"/>
              </a:rPr>
              <a:t> узнать роль имени в жизни человека, раскрыть тайны имён учеников класса, выяснить совпадают ли значения имен с характером человека. </a:t>
            </a:r>
          </a:p>
          <a:p>
            <a:pPr lvl="0">
              <a:spcBef>
                <a:spcPts val="499"/>
              </a:spcBef>
              <a:spcAft>
                <a:spcPts val="499"/>
              </a:spcAft>
              <a:buNone/>
            </a:pPr>
            <a:r>
              <a:rPr lang="ru-RU" sz="2800">
                <a:solidFill>
                  <a:srgbClr val="FFFFFF"/>
                </a:solidFill>
                <a:latin typeface="Times New Roman" pitchFamily="18"/>
                <a:cs typeface="Times New Roman" pitchFamily="18"/>
              </a:rPr>
              <a:t> </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740879" y="1080000"/>
            <a:ext cx="8772840" cy="5171400"/>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spcBef>
                <a:spcPts val="499"/>
              </a:spcBef>
              <a:spcAft>
                <a:spcPts val="499"/>
              </a:spcAft>
              <a:buNone/>
            </a:pPr>
            <a:r>
              <a:rPr lang="ru-RU" sz="2800" b="1" dirty="0" smtClean="0">
                <a:solidFill>
                  <a:srgbClr val="FFFFFF"/>
                </a:solidFill>
                <a:latin typeface="Times New Roman" pitchFamily="18"/>
                <a:cs typeface="Times New Roman" pitchFamily="18"/>
              </a:rPr>
              <a:t>Задачи</a:t>
            </a:r>
            <a:endParaRPr lang="ru-RU" sz="2800" b="1" dirty="0">
              <a:solidFill>
                <a:srgbClr val="FFFFFF"/>
              </a:solidFill>
              <a:latin typeface="Times New Roman" pitchFamily="18"/>
              <a:cs typeface="Times New Roman" pitchFamily="18"/>
            </a:endParaRPr>
          </a:p>
          <a:p>
            <a:pPr lvl="0">
              <a:spcBef>
                <a:spcPts val="499"/>
              </a:spcBef>
              <a:spcAft>
                <a:spcPts val="499"/>
              </a:spcAft>
              <a:buNone/>
            </a:pPr>
            <a:endParaRPr lang="ru-RU" sz="2800" b="1" dirty="0">
              <a:solidFill>
                <a:srgbClr val="FFFFFF"/>
              </a:solidFill>
              <a:latin typeface="Times New Roman" pitchFamily="18"/>
              <a:cs typeface="Times New Roman" pitchFamily="18"/>
            </a:endParaRPr>
          </a:p>
          <a:p>
            <a:pPr lvl="0">
              <a:spcBef>
                <a:spcPts val="499"/>
              </a:spcBef>
              <a:spcAft>
                <a:spcPts val="499"/>
              </a:spcAft>
              <a:buNone/>
            </a:pPr>
            <a:r>
              <a:rPr lang="ru-RU" sz="2800" dirty="0" smtClean="0">
                <a:solidFill>
                  <a:srgbClr val="FFFFFF"/>
                </a:solidFill>
                <a:latin typeface="Times New Roman" pitchFamily="18"/>
                <a:cs typeface="Times New Roman" pitchFamily="18"/>
              </a:rPr>
              <a:t>1.Узнать</a:t>
            </a:r>
            <a:r>
              <a:rPr lang="ru-RU" sz="2800" dirty="0">
                <a:solidFill>
                  <a:srgbClr val="FFFFFF"/>
                </a:solidFill>
                <a:latin typeface="Times New Roman" pitchFamily="18"/>
                <a:cs typeface="Times New Roman" pitchFamily="18"/>
              </a:rPr>
              <a:t>, как возникли имена? Зачем придумывали имена?</a:t>
            </a:r>
          </a:p>
          <a:p>
            <a:pPr lvl="0">
              <a:spcBef>
                <a:spcPts val="499"/>
              </a:spcBef>
              <a:spcAft>
                <a:spcPts val="499"/>
              </a:spcAft>
              <a:buNone/>
            </a:pPr>
            <a:r>
              <a:rPr lang="ru-RU" sz="2800" dirty="0" smtClean="0">
                <a:solidFill>
                  <a:srgbClr val="FFFFFF"/>
                </a:solidFill>
                <a:latin typeface="Times New Roman" pitchFamily="18"/>
                <a:cs typeface="Times New Roman" pitchFamily="18"/>
              </a:rPr>
              <a:t>2.Выяснить</a:t>
            </a:r>
            <a:r>
              <a:rPr lang="ru-RU" sz="2800" dirty="0">
                <a:solidFill>
                  <a:srgbClr val="FFFFFF"/>
                </a:solidFill>
                <a:latin typeface="Times New Roman" pitchFamily="18"/>
                <a:cs typeface="Times New Roman" pitchFamily="18"/>
              </a:rPr>
              <a:t>, знают ли ребята моего класса значение своего имени и историю его </a:t>
            </a:r>
            <a:r>
              <a:rPr lang="ru-RU" sz="2800" dirty="0" smtClean="0">
                <a:solidFill>
                  <a:srgbClr val="FFFFFF"/>
                </a:solidFill>
                <a:latin typeface="Times New Roman" pitchFamily="18"/>
                <a:cs typeface="Times New Roman" pitchFamily="18"/>
              </a:rPr>
              <a:t>происхождения.</a:t>
            </a:r>
            <a:endParaRPr lang="ru-RU" sz="2800" dirty="0">
              <a:solidFill>
                <a:srgbClr val="FFFFFF"/>
              </a:solidFill>
              <a:latin typeface="Times New Roman" pitchFamily="18"/>
              <a:cs typeface="Times New Roman" pitchFamily="18"/>
            </a:endParaRPr>
          </a:p>
          <a:p>
            <a:pPr lvl="0">
              <a:spcBef>
                <a:spcPts val="499"/>
              </a:spcBef>
              <a:spcAft>
                <a:spcPts val="499"/>
              </a:spcAft>
              <a:buNone/>
            </a:pPr>
            <a:r>
              <a:rPr lang="ru-RU" sz="2800" dirty="0" smtClean="0">
                <a:solidFill>
                  <a:srgbClr val="FFFFFF"/>
                </a:solidFill>
                <a:latin typeface="Times New Roman" pitchFamily="18"/>
                <a:cs typeface="Times New Roman" pitchFamily="18"/>
              </a:rPr>
              <a:t>3.Изучить </a:t>
            </a:r>
            <a:r>
              <a:rPr lang="ru-RU" sz="2800" dirty="0">
                <a:solidFill>
                  <a:srgbClr val="FFFFFF"/>
                </a:solidFill>
                <a:latin typeface="Times New Roman" pitchFamily="18"/>
                <a:cs typeface="Times New Roman" pitchFamily="18"/>
              </a:rPr>
              <a:t>имена учащихся нашего </a:t>
            </a:r>
            <a:r>
              <a:rPr lang="ru-RU" sz="2800" dirty="0" smtClean="0">
                <a:solidFill>
                  <a:srgbClr val="FFFFFF"/>
                </a:solidFill>
                <a:latin typeface="Times New Roman" pitchFamily="18"/>
                <a:cs typeface="Times New Roman" pitchFamily="18"/>
              </a:rPr>
              <a:t>класса.</a:t>
            </a:r>
            <a:endParaRPr lang="ru-RU" sz="2800" dirty="0">
              <a:solidFill>
                <a:srgbClr val="FFFFFF"/>
              </a:solidFill>
              <a:latin typeface="Times New Roman" pitchFamily="18"/>
              <a:cs typeface="Times New Roman" pitchFamily="18"/>
            </a:endParaRPr>
          </a:p>
          <a:p>
            <a:pPr lvl="0">
              <a:spcBef>
                <a:spcPts val="499"/>
              </a:spcBef>
              <a:spcAft>
                <a:spcPts val="499"/>
              </a:spcAft>
              <a:buNone/>
            </a:pPr>
            <a:r>
              <a:rPr lang="ru-RU" sz="2800" dirty="0" smtClean="0">
                <a:solidFill>
                  <a:srgbClr val="FFFFFF"/>
                </a:solidFill>
                <a:latin typeface="Times New Roman" pitchFamily="18"/>
                <a:cs typeface="Times New Roman" pitchFamily="18"/>
              </a:rPr>
              <a:t>4.Составить </a:t>
            </a:r>
            <a:r>
              <a:rPr lang="ru-RU" sz="2800" dirty="0">
                <a:solidFill>
                  <a:srgbClr val="FFFFFF"/>
                </a:solidFill>
                <a:latin typeface="Times New Roman" pitchFamily="18"/>
                <a:cs typeface="Times New Roman" pitchFamily="18"/>
              </a:rPr>
              <a:t>ономастический словарь имен учащихся класса и распространенных имен учащихся и работников </a:t>
            </a:r>
            <a:r>
              <a:rPr lang="ru-RU" sz="2800" dirty="0" smtClean="0">
                <a:solidFill>
                  <a:srgbClr val="FFFFFF"/>
                </a:solidFill>
                <a:latin typeface="Times New Roman" pitchFamily="18"/>
                <a:cs typeface="Times New Roman" pitchFamily="18"/>
              </a:rPr>
              <a:t>школы.</a:t>
            </a:r>
            <a:endParaRPr lang="ru-RU" sz="2800" dirty="0">
              <a:solidFill>
                <a:srgbClr val="FFFFFF"/>
              </a:solidFill>
              <a:latin typeface="Times New Roman" pitchFamily="18"/>
              <a:cs typeface="Times New Roman" pitchFamily="18"/>
            </a:endParaRPr>
          </a:p>
          <a:p>
            <a:pPr lvl="0">
              <a:spcBef>
                <a:spcPts val="499"/>
              </a:spcBef>
              <a:spcAft>
                <a:spcPts val="499"/>
              </a:spcAft>
              <a:buNone/>
            </a:pPr>
            <a:r>
              <a:rPr lang="ru-RU" sz="2800" dirty="0" smtClean="0">
                <a:solidFill>
                  <a:srgbClr val="FFFFFF"/>
                </a:solidFill>
                <a:latin typeface="Times New Roman" pitchFamily="18"/>
                <a:cs typeface="Times New Roman" pitchFamily="18"/>
              </a:rPr>
              <a:t>5.Выяснить</a:t>
            </a:r>
            <a:r>
              <a:rPr lang="ru-RU" sz="2800" dirty="0">
                <a:solidFill>
                  <a:srgbClr val="FFFFFF"/>
                </a:solidFill>
                <a:latin typeface="Times New Roman" pitchFamily="18"/>
                <a:cs typeface="Times New Roman" pitchFamily="18"/>
              </a:rPr>
              <a:t>, совпадают ли черты характера со значением наших имён</a:t>
            </a:r>
            <a:r>
              <a:rPr lang="ru-RU" sz="1800" dirty="0">
                <a:solidFill>
                  <a:srgbClr val="000000"/>
                </a:solidFill>
                <a:latin typeface="Times New Roman" pitchFamily="18"/>
                <a:cs typeface="Times New Roman" pitchFamily="18"/>
              </a:rPr>
              <a:t>.</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648000" y="947519"/>
            <a:ext cx="8793720" cy="5028480"/>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buNone/>
            </a:pPr>
            <a:r>
              <a:rPr lang="ru-RU" sz="2800" b="1" dirty="0">
                <a:solidFill>
                  <a:srgbClr val="FFFFFF"/>
                </a:solidFill>
                <a:latin typeface="Times New Roman" pitchFamily="18"/>
                <a:cs typeface="Times New Roman" pitchFamily="18"/>
              </a:rPr>
              <a:t>Методы исследования:</a:t>
            </a:r>
          </a:p>
          <a:p>
            <a:pPr lvl="0">
              <a:buNone/>
            </a:pPr>
            <a:r>
              <a:rPr lang="ru-RU" sz="2800" dirty="0">
                <a:solidFill>
                  <a:srgbClr val="FFFFFF"/>
                </a:solidFill>
                <a:latin typeface="Times New Roman" pitchFamily="18"/>
                <a:cs typeface="Times New Roman" pitchFamily="18"/>
              </a:rPr>
              <a:t/>
            </a:r>
            <a:br>
              <a:rPr lang="ru-RU" sz="2800" dirty="0">
                <a:solidFill>
                  <a:srgbClr val="FFFFFF"/>
                </a:solidFill>
                <a:latin typeface="Times New Roman" pitchFamily="18"/>
                <a:cs typeface="Times New Roman" pitchFamily="18"/>
              </a:rPr>
            </a:br>
            <a:r>
              <a:rPr lang="ru-RU" sz="2800" dirty="0">
                <a:solidFill>
                  <a:srgbClr val="FFFFFF"/>
                </a:solidFill>
                <a:latin typeface="Times New Roman" pitchFamily="18"/>
                <a:cs typeface="Times New Roman" pitchFamily="18"/>
              </a:rPr>
              <a:t>-найти ответы на вопросы с помощью сети </a:t>
            </a:r>
            <a:r>
              <a:rPr lang="ru-RU" sz="2800" dirty="0" err="1">
                <a:solidFill>
                  <a:srgbClr val="FFFFFF"/>
                </a:solidFill>
                <a:latin typeface="Times New Roman" pitchFamily="18"/>
                <a:cs typeface="Times New Roman" pitchFamily="18"/>
              </a:rPr>
              <a:t>Internet</a:t>
            </a:r>
            <a:r>
              <a:rPr lang="ru-RU" sz="2800" dirty="0">
                <a:solidFill>
                  <a:srgbClr val="FFFFFF"/>
                </a:solidFill>
                <a:latin typeface="Times New Roman" pitchFamily="18"/>
                <a:cs typeface="Times New Roman" pitchFamily="18"/>
              </a:rPr>
              <a:t>; </a:t>
            </a:r>
            <a:br>
              <a:rPr lang="ru-RU" sz="2800" dirty="0">
                <a:solidFill>
                  <a:srgbClr val="FFFFFF"/>
                </a:solidFill>
                <a:latin typeface="Times New Roman" pitchFamily="18"/>
                <a:cs typeface="Times New Roman" pitchFamily="18"/>
              </a:rPr>
            </a:br>
            <a:r>
              <a:rPr lang="ru-RU" sz="2800" dirty="0">
                <a:solidFill>
                  <a:srgbClr val="FFFFFF"/>
                </a:solidFill>
                <a:latin typeface="Times New Roman" pitchFamily="18"/>
                <a:cs typeface="Times New Roman" pitchFamily="18"/>
              </a:rPr>
              <a:t>-провести социологическое исследование;</a:t>
            </a:r>
            <a:br>
              <a:rPr lang="ru-RU" sz="2800" dirty="0">
                <a:solidFill>
                  <a:srgbClr val="FFFFFF"/>
                </a:solidFill>
                <a:latin typeface="Times New Roman" pitchFamily="18"/>
                <a:cs typeface="Times New Roman" pitchFamily="18"/>
              </a:rPr>
            </a:br>
            <a:r>
              <a:rPr lang="ru-RU" sz="2800" dirty="0">
                <a:solidFill>
                  <a:srgbClr val="FFFFFF"/>
                </a:solidFill>
                <a:latin typeface="Times New Roman" pitchFamily="18"/>
                <a:cs typeface="Times New Roman" pitchFamily="18"/>
              </a:rPr>
              <a:t>-составление презентации.</a:t>
            </a:r>
          </a:p>
          <a:p>
            <a:pPr lvl="0">
              <a:buNone/>
            </a:pPr>
            <a:r>
              <a:rPr lang="ru-RU" sz="2800" dirty="0">
                <a:solidFill>
                  <a:srgbClr val="FFFFFF"/>
                </a:solidFill>
                <a:latin typeface="Times New Roman" pitchFamily="18"/>
                <a:cs typeface="Times New Roman" pitchFamily="18"/>
              </a:rPr>
              <a:t/>
            </a:r>
            <a:br>
              <a:rPr lang="ru-RU" sz="2800" dirty="0">
                <a:solidFill>
                  <a:srgbClr val="FFFFFF"/>
                </a:solidFill>
                <a:latin typeface="Times New Roman" pitchFamily="18"/>
                <a:cs typeface="Times New Roman" pitchFamily="18"/>
              </a:rPr>
            </a:br>
            <a:r>
              <a:rPr lang="ru-RU" sz="2800" b="1" dirty="0">
                <a:solidFill>
                  <a:srgbClr val="FFFFFF"/>
                </a:solidFill>
                <a:latin typeface="Times New Roman" pitchFamily="18"/>
                <a:cs typeface="Times New Roman" pitchFamily="18"/>
              </a:rPr>
              <a:t>Материал исследования: </a:t>
            </a:r>
          </a:p>
          <a:p>
            <a:pPr lvl="0">
              <a:buNone/>
            </a:pPr>
            <a:r>
              <a:rPr lang="ru-RU" sz="2800" dirty="0">
                <a:solidFill>
                  <a:srgbClr val="FFFFFF"/>
                </a:solidFill>
                <a:latin typeface="Times New Roman" pitchFamily="18"/>
                <a:cs typeface="Times New Roman" pitchFamily="18"/>
              </a:rPr>
              <a:t/>
            </a:r>
            <a:br>
              <a:rPr lang="ru-RU" sz="2800" dirty="0">
                <a:solidFill>
                  <a:srgbClr val="FFFFFF"/>
                </a:solidFill>
                <a:latin typeface="Times New Roman" pitchFamily="18"/>
                <a:cs typeface="Times New Roman" pitchFamily="18"/>
              </a:rPr>
            </a:br>
            <a:r>
              <a:rPr lang="ru-RU" sz="2800" dirty="0">
                <a:solidFill>
                  <a:srgbClr val="FFFFFF"/>
                </a:solidFill>
                <a:latin typeface="Times New Roman" pitchFamily="18"/>
                <a:cs typeface="Times New Roman" pitchFamily="18"/>
              </a:rPr>
              <a:t>-информация из </a:t>
            </a:r>
            <a:r>
              <a:rPr lang="ru-RU" sz="2800" dirty="0" smtClean="0">
                <a:solidFill>
                  <a:srgbClr val="FFFFFF"/>
                </a:solidFill>
                <a:latin typeface="Times New Roman" pitchFamily="18"/>
                <a:cs typeface="Times New Roman" pitchFamily="18"/>
              </a:rPr>
              <a:t>интернета,</a:t>
            </a:r>
            <a:r>
              <a:rPr lang="ru-RU" sz="2800" dirty="0">
                <a:solidFill>
                  <a:srgbClr val="FFFFFF"/>
                </a:solidFill>
                <a:latin typeface="Times New Roman" pitchFamily="18"/>
                <a:cs typeface="Times New Roman" pitchFamily="18"/>
              </a:rPr>
              <a:t/>
            </a:r>
            <a:br>
              <a:rPr lang="ru-RU" sz="2800" dirty="0">
                <a:solidFill>
                  <a:srgbClr val="FFFFFF"/>
                </a:solidFill>
                <a:latin typeface="Times New Roman" pitchFamily="18"/>
                <a:cs typeface="Times New Roman" pitchFamily="18"/>
              </a:rPr>
            </a:br>
            <a:r>
              <a:rPr lang="ru-RU" sz="2800" dirty="0">
                <a:solidFill>
                  <a:srgbClr val="FFFFFF"/>
                </a:solidFill>
                <a:latin typeface="Times New Roman" pitchFamily="18"/>
                <a:cs typeface="Times New Roman" pitchFamily="18"/>
              </a:rPr>
              <a:t>-данные об именах учащихся школы</a:t>
            </a:r>
            <a:r>
              <a:rPr lang="ru-RU" sz="1600" dirty="0">
                <a:solidFill>
                  <a:srgbClr val="000000"/>
                </a:solidFill>
                <a:latin typeface="Times New Roman" pitchFamily="18"/>
                <a:cs typeface="Times New Roman" pitchFamily="18"/>
              </a:rPr>
              <a:t>.</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name="page7">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a:xfrm>
            <a:off x="720000" y="792000"/>
            <a:ext cx="8793720" cy="6108479"/>
          </a:xfrm>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spcBef>
                <a:spcPts val="499"/>
              </a:spcBef>
              <a:spcAft>
                <a:spcPts val="499"/>
              </a:spcAft>
              <a:buNone/>
            </a:pPr>
            <a:r>
              <a:rPr lang="ru-RU" sz="2800" dirty="0">
                <a:solidFill>
                  <a:srgbClr val="FFFFFF"/>
                </a:solidFill>
                <a:latin typeface="Times New Roman" pitchFamily="18"/>
                <a:cs typeface="Times New Roman" pitchFamily="18"/>
              </a:rPr>
              <a:t>По словарю В.И. Даля: «Имя - это слово, которым зовут, означают особь, личность». </a:t>
            </a:r>
            <a:r>
              <a:rPr lang="ru-RU" sz="2800" dirty="0" smtClean="0">
                <a:solidFill>
                  <a:srgbClr val="FFFFFF"/>
                </a:solidFill>
                <a:latin typeface="Times New Roman" pitchFamily="18"/>
                <a:cs typeface="Times New Roman" pitchFamily="18"/>
              </a:rPr>
              <a:t>                                            По </a:t>
            </a:r>
            <a:r>
              <a:rPr lang="ru-RU" sz="2800" dirty="0">
                <a:solidFill>
                  <a:srgbClr val="FFFFFF"/>
                </a:solidFill>
                <a:latin typeface="Times New Roman" pitchFamily="18"/>
                <a:cs typeface="Times New Roman" pitchFamily="18"/>
              </a:rPr>
              <a:t>толковому словарю С. Ожегова я нашел несколько значений слова «имя»:</a:t>
            </a:r>
          </a:p>
          <a:p>
            <a:pPr lvl="0">
              <a:spcBef>
                <a:spcPts val="499"/>
              </a:spcBef>
              <a:spcAft>
                <a:spcPts val="499"/>
              </a:spcAft>
              <a:buNone/>
            </a:pPr>
            <a:endParaRPr lang="ru-RU" sz="2800" dirty="0">
              <a:solidFill>
                <a:srgbClr val="FFFFFF"/>
              </a:solidFill>
              <a:latin typeface="Times New Roman" pitchFamily="18"/>
              <a:cs typeface="Times New Roman" pitchFamily="18"/>
            </a:endParaRPr>
          </a:p>
          <a:p>
            <a:pPr lvl="0">
              <a:spcBef>
                <a:spcPts val="499"/>
              </a:spcBef>
              <a:spcAft>
                <a:spcPts val="499"/>
              </a:spcAft>
              <a:buNone/>
            </a:pPr>
            <a:r>
              <a:rPr lang="ru-RU" sz="2800" dirty="0">
                <a:solidFill>
                  <a:srgbClr val="FFFFFF"/>
                </a:solidFill>
                <a:latin typeface="Times New Roman" pitchFamily="18"/>
                <a:cs typeface="Times New Roman" pitchFamily="18"/>
              </a:rPr>
              <a:t>1</a:t>
            </a:r>
            <a:r>
              <a:rPr lang="ru-RU" sz="2800" i="1" dirty="0">
                <a:solidFill>
                  <a:srgbClr val="FFFFFF"/>
                </a:solidFill>
                <a:latin typeface="Times New Roman" pitchFamily="18"/>
                <a:cs typeface="Times New Roman" pitchFamily="18"/>
              </a:rPr>
              <a:t>.Личное название человека, даваемое при рождении.</a:t>
            </a:r>
          </a:p>
          <a:p>
            <a:pPr lvl="0">
              <a:spcBef>
                <a:spcPts val="499"/>
              </a:spcBef>
              <a:spcAft>
                <a:spcPts val="499"/>
              </a:spcAft>
              <a:buNone/>
            </a:pPr>
            <a:r>
              <a:rPr lang="ru-RU" sz="2800" i="1" dirty="0">
                <a:solidFill>
                  <a:srgbClr val="FFFFFF"/>
                </a:solidFill>
                <a:latin typeface="Times New Roman" pitchFamily="18"/>
                <a:cs typeface="Times New Roman" pitchFamily="18"/>
              </a:rPr>
              <a:t>2.Фамилия, семейное название</a:t>
            </a:r>
          </a:p>
          <a:p>
            <a:pPr lvl="0">
              <a:spcBef>
                <a:spcPts val="499"/>
              </a:spcBef>
              <a:spcAft>
                <a:spcPts val="499"/>
              </a:spcAft>
              <a:buNone/>
            </a:pPr>
            <a:r>
              <a:rPr lang="ru-RU" sz="2800" i="1" dirty="0">
                <a:solidFill>
                  <a:srgbClr val="FFFFFF"/>
                </a:solidFill>
                <a:latin typeface="Times New Roman" pitchFamily="18"/>
                <a:cs typeface="Times New Roman" pitchFamily="18"/>
              </a:rPr>
              <a:t>3.Личная известность.</a:t>
            </a:r>
          </a:p>
          <a:p>
            <a:pPr lvl="0">
              <a:spcBef>
                <a:spcPts val="499"/>
              </a:spcBef>
              <a:spcAft>
                <a:spcPts val="499"/>
              </a:spcAft>
              <a:buNone/>
            </a:pPr>
            <a:r>
              <a:rPr lang="ru-RU" sz="2800" i="1" dirty="0">
                <a:solidFill>
                  <a:srgbClr val="FFFFFF"/>
                </a:solidFill>
                <a:latin typeface="Times New Roman" pitchFamily="18"/>
                <a:cs typeface="Times New Roman" pitchFamily="18"/>
              </a:rPr>
              <a:t>4. Известный, знаменитый человек.</a:t>
            </a:r>
          </a:p>
          <a:p>
            <a:pPr lvl="0">
              <a:spcBef>
                <a:spcPts val="499"/>
              </a:spcBef>
              <a:spcAft>
                <a:spcPts val="499"/>
              </a:spcAft>
              <a:buNone/>
            </a:pPr>
            <a:r>
              <a:rPr lang="ru-RU" sz="2800" i="1" dirty="0">
                <a:solidFill>
                  <a:srgbClr val="FFFFFF"/>
                </a:solidFill>
                <a:latin typeface="Times New Roman" pitchFamily="18"/>
                <a:cs typeface="Times New Roman" pitchFamily="18"/>
              </a:rPr>
              <a:t>5. Название предмета, явления.</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name="page8">
    <p:spTree>
      <p:nvGrpSpPr>
        <p:cNvPr id="1" name=""/>
        <p:cNvGrpSpPr/>
        <p:nvPr/>
      </p:nvGrpSpPr>
      <p:grpSpPr>
        <a:xfrm>
          <a:off x="0" y="0"/>
          <a:ext cx="0" cy="0"/>
          <a:chOff x="0" y="0"/>
          <a:chExt cx="0" cy="0"/>
        </a:xfrm>
      </p:grpSpPr>
      <p:sp>
        <p:nvSpPr>
          <p:cNvPr id="2" name="Текст 1"/>
          <p:cNvSpPr txBox="1">
            <a:spLocks noGrp="1"/>
          </p:cNvSpPr>
          <p:nvPr>
            <p:ph type="body" idx="4294967295"/>
          </p:nvPr>
        </p:nvSpPr>
        <p:spPr/>
        <p:txBody>
          <a:bodyPr/>
          <a:lstStyle>
            <a:defPPr marL="432000" marR="0" lvl="0" indent="-324000" algn="l">
              <a:spcBef>
                <a:spcPts val="0"/>
              </a:spcBef>
              <a:spcAft>
                <a:spcPts val="0"/>
              </a:spcAft>
              <a:buClr>
                <a:srgbClr val="E6E6E6"/>
              </a:buClr>
              <a:buSzPct val="45000"/>
              <a:buFont typeface="StarSymbol"/>
              <a:buNone/>
              <a:defRPr lang="ru-RU" sz="2400" b="0" i="0" u="none" strike="noStrike">
                <a:ln>
                  <a:noFill/>
                </a:ln>
                <a:solidFill>
                  <a:srgbClr val="E6E6E6"/>
                </a:solidFill>
                <a:latin typeface="Thorndale" pitchFamily="18"/>
                <a:ea typeface="Arial Unicode MS" pitchFamily="2"/>
                <a:cs typeface="Tahoma" pitchFamily="2"/>
              </a:defRPr>
            </a:defPPr>
            <a:lvl1pPr marL="432000" marR="0" lvl="0" indent="-324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1pPr>
            <a:lvl2pPr marL="864000" marR="0" lvl="1" indent="-288000" algn="l">
              <a:spcBef>
                <a:spcPts val="0"/>
              </a:spcBef>
              <a:spcAft>
                <a:spcPts val="0"/>
              </a:spcAft>
              <a:buClr>
                <a:srgbClr val="E6E6E6"/>
              </a:buClr>
              <a:buSzPct val="75000"/>
              <a:buFont typeface="StarSymbol"/>
              <a:buChar char="–"/>
              <a:defRPr lang="ru-RU" sz="2800" b="0" i="0" u="none" strike="noStrike">
                <a:ln>
                  <a:noFill/>
                </a:ln>
                <a:solidFill>
                  <a:srgbClr val="E6E6E6"/>
                </a:solidFill>
                <a:latin typeface="Thorndale" pitchFamily="18"/>
                <a:ea typeface="Arial Unicode MS" pitchFamily="2"/>
                <a:cs typeface="Tahoma" pitchFamily="2"/>
              </a:defRPr>
            </a:lvl2pPr>
            <a:lvl3pPr marL="1296000" marR="0" lvl="2" indent="-216000" algn="l">
              <a:spcBef>
                <a:spcPts val="0"/>
              </a:spcBef>
              <a:spcAft>
                <a:spcPts val="0"/>
              </a:spcAft>
              <a:buClr>
                <a:srgbClr val="E6E6E6"/>
              </a:buClr>
              <a:buSzPct val="45000"/>
              <a:buFont typeface="StarSymbol"/>
              <a:buChar char="●"/>
              <a:defRPr lang="ru-RU" sz="2400" b="0" i="0" u="none" strike="noStrike">
                <a:ln>
                  <a:noFill/>
                </a:ln>
                <a:solidFill>
                  <a:srgbClr val="E6E6E6"/>
                </a:solidFill>
                <a:latin typeface="Thorndale" pitchFamily="18"/>
                <a:ea typeface="Arial Unicode MS" pitchFamily="2"/>
                <a:cs typeface="Tahoma" pitchFamily="2"/>
              </a:defRPr>
            </a:lvl3pPr>
            <a:lvl4pPr marL="1728000" marR="0" lvl="3" indent="-216000" algn="l">
              <a:spcBef>
                <a:spcPts val="0"/>
              </a:spcBef>
              <a:spcAft>
                <a:spcPts val="0"/>
              </a:spcAft>
              <a:buClr>
                <a:srgbClr val="E6E6E6"/>
              </a:buClr>
              <a:buSzPct val="75000"/>
              <a:buFont typeface="StarSymbol"/>
              <a:buChar char="–"/>
              <a:defRPr lang="ru-RU" sz="2000" b="0" i="0" u="none" strike="noStrike">
                <a:ln>
                  <a:noFill/>
                </a:ln>
                <a:solidFill>
                  <a:srgbClr val="E6E6E6"/>
                </a:solidFill>
                <a:latin typeface="Thorndale" pitchFamily="18"/>
                <a:ea typeface="Arial Unicode MS" pitchFamily="2"/>
                <a:cs typeface="Tahoma" pitchFamily="2"/>
              </a:defRPr>
            </a:lvl4pPr>
            <a:lvl5pPr marL="2160000" marR="0" lvl="4"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5pPr>
            <a:lvl6pPr marL="2592000" marR="0" lvl="5"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6pPr>
            <a:lvl7pPr marL="3024000" marR="0" lvl="6"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7pPr>
            <a:lvl8pPr marL="3456000" marR="0" lvl="7"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8pPr>
            <a:lvl9pPr marL="3887999" marR="0" lvl="8" indent="-216000" algn="l">
              <a:spcBef>
                <a:spcPts val="0"/>
              </a:spcBef>
              <a:spcAft>
                <a:spcPts val="0"/>
              </a:spcAft>
              <a:buClr>
                <a:srgbClr val="E6E6E6"/>
              </a:buClr>
              <a:buSzPct val="45000"/>
              <a:buFont typeface="StarSymbol"/>
              <a:buChar char="●"/>
              <a:defRPr lang="ru-RU" sz="2000" b="0" i="0" u="none" strike="noStrike">
                <a:ln>
                  <a:noFill/>
                </a:ln>
                <a:solidFill>
                  <a:srgbClr val="E6E6E6"/>
                </a:solidFill>
                <a:latin typeface="Thorndale" pitchFamily="18"/>
                <a:ea typeface="Arial Unicode MS" pitchFamily="2"/>
                <a:cs typeface="Tahoma" pitchFamily="2"/>
              </a:defRPr>
            </a:lvl9pPr>
          </a:lstStyle>
          <a:p>
            <a:pPr lvl="0">
              <a:spcBef>
                <a:spcPts val="499"/>
              </a:spcBef>
              <a:spcAft>
                <a:spcPts val="499"/>
              </a:spcAft>
              <a:buNone/>
            </a:pPr>
            <a:r>
              <a:rPr lang="ru-RU" sz="2800">
                <a:solidFill>
                  <a:srgbClr val="FFFFFF"/>
                </a:solidFill>
                <a:latin typeface="Times New Roman" pitchFamily="18"/>
                <a:cs typeface="Times New Roman" pitchFamily="18"/>
              </a:rPr>
              <a:t>Имена не случайны. Родители дают имя с надеждой, что ребёнок будет красивым и счастливым. Часто имя посвящается кому-то из любимых родственников. Родители хотят, чтобы с именем к ребёнку перешли лучшие качества людей предыдущего поколения.</a:t>
            </a:r>
          </a:p>
        </p:txBody>
      </p:sp>
    </p:spTree>
  </p:cSld>
  <p:clrMapOvr>
    <a:masterClrMapping/>
  </p:clrMapOvr>
  <p:transition spd="med">
    <p:wheel spokes="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Обычный">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yt-cool">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yt-darkblu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TotalTime>
  <Words>1509</Words>
  <Application>Microsoft Office PowerPoint</Application>
  <PresentationFormat>Произвольный</PresentationFormat>
  <Paragraphs>119</Paragraphs>
  <Slides>32</Slides>
  <Notes>31</Notes>
  <HiddenSlides>0</HiddenSlides>
  <MMClips>0</MMClips>
  <ScaleCrop>false</ScaleCrop>
  <HeadingPairs>
    <vt:vector size="4" baseType="variant">
      <vt:variant>
        <vt:lpstr>Тема</vt:lpstr>
      </vt:variant>
      <vt:variant>
        <vt:i4>3</vt:i4>
      </vt:variant>
      <vt:variant>
        <vt:lpstr>Заголовки слайдов</vt:lpstr>
      </vt:variant>
      <vt:variant>
        <vt:i4>32</vt:i4>
      </vt:variant>
    </vt:vector>
  </HeadingPairs>
  <TitlesOfParts>
    <vt:vector size="35" baseType="lpstr">
      <vt:lpstr>Обычный</vt:lpstr>
      <vt:lpstr>lyt-cool</vt:lpstr>
      <vt:lpstr>lyt-darkblue</vt:lpstr>
      <vt:lpstr>Работа учащегося  МБОУ СОШ с.Индерка  Сосновоборского района  Пензенской области Абдуллина    Юсефа</vt:lpstr>
      <vt:lpstr>    Что означают наши имена?</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Что означают наши имена?</dc:title>
  <dc:creator>Марьям Абдуллина</dc:creator>
  <cp:lastModifiedBy>Пользователь Windows</cp:lastModifiedBy>
  <cp:revision>11</cp:revision>
  <dcterms:created xsi:type="dcterms:W3CDTF">2017-05-02T20:50:31Z</dcterms:created>
  <dcterms:modified xsi:type="dcterms:W3CDTF">2018-01-14T16:42:12Z</dcterms:modified>
</cp:coreProperties>
</file>