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5"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708" y="-246"/>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8672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312920" y="1027079"/>
            <a:ext cx="4933800" cy="3700440"/>
          </a:xfrm>
          <a:prstGeom prst="rect">
            <a:avLst/>
          </a:prstGeom>
          <a:noFill/>
          <a:ln>
            <a:noFill/>
            <a:prstDash val="solid"/>
          </a:ln>
        </p:spPr>
      </p:sp>
      <p:sp>
        <p:nvSpPr>
          <p:cNvPr id="3" name="Заметки 2"/>
          <p:cNvSpPr txBox="1">
            <a:spLocks noGrp="1"/>
          </p:cNvSpPr>
          <p:nvPr>
            <p:ph type="body" sz="quarter" idx="3"/>
          </p:nvPr>
        </p:nvSpPr>
        <p:spPr>
          <a:xfrm>
            <a:off x="1169640" y="5086800"/>
            <a:ext cx="5226120" cy="4107240"/>
          </a:xfrm>
          <a:prstGeom prst="rect">
            <a:avLst/>
          </a:prstGeom>
          <a:noFill/>
          <a:ln>
            <a:noFill/>
          </a:ln>
        </p:spPr>
        <p:txBody>
          <a:bodyPr lIns="0" tIns="0" rIns="0" bIns="0"/>
          <a:lstStyle/>
          <a:p>
            <a:endParaRPr lang="en-US"/>
          </a:p>
        </p:txBody>
      </p:sp>
    </p:spTree>
    <p:extLst>
      <p:ext uri="{BB962C8B-B14F-4D97-AF65-F5344CB8AC3E}">
        <p14:creationId xmlns:p14="http://schemas.microsoft.com/office/powerpoint/2010/main" xmlns="" val="3288902062"/>
      </p:ext>
    </p:extLst>
  </p:cSld>
  <p:clrMap bg1="lt1" tx1="dk1" bg2="lt2" tx2="dk2" accent1="accent1" accent2="accent2" accent3="accent3" accent4="accent4" accent5="accent5" accent6="accent6" hlink="hlink" folHlink="folHlink"/>
  <p:notesStyle>
    <a:lvl1pPr rtl="0" hangingPunct="0">
      <a:tabLst/>
      <a:defRPr lang="en-US" sz="2400" b="0" i="0" u="none" strike="noStrike">
        <a:ln>
          <a:noFill/>
        </a:ln>
        <a:solidFill>
          <a:srgbClr val="000000"/>
        </a:solidFill>
        <a:latin typeface="Thorndale" pitchFamily="18"/>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312863" y="1027113"/>
            <a:ext cx="4933950" cy="3700462"/>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Tree>
    <p:extLst>
      <p:ext uri="{BB962C8B-B14F-4D97-AF65-F5344CB8AC3E}">
        <p14:creationId xmlns:p14="http://schemas.microsoft.com/office/powerpoint/2010/main" xmlns="" val="3298864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39638940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1238" y="117475"/>
            <a:ext cx="2205037" cy="68691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41363" y="117475"/>
            <a:ext cx="6467475" cy="686911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15852005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26156925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extLst>
      <p:ext uri="{BB962C8B-B14F-4D97-AF65-F5344CB8AC3E}">
        <p14:creationId xmlns:p14="http://schemas.microsoft.com/office/powerpoint/2010/main" xmlns="" val="165620593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089025" y="2224088"/>
            <a:ext cx="4162425"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03850" y="2224088"/>
            <a:ext cx="4162425"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4068747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xmlns="" val="7518238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xmlns="" val="41977469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3172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31744903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xmlns="" val="4011332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66"/>
        </a:solid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740879" y="117000"/>
            <a:ext cx="8607960" cy="1262160"/>
          </a:xfrm>
          <a:prstGeom prst="rect">
            <a:avLst/>
          </a:prstGeom>
          <a:noFill/>
          <a:ln>
            <a:noFill/>
          </a:ln>
        </p:spPr>
        <p:txBody>
          <a:bodyPr lIns="0" tIns="0" rIns="0" bIns="0" anchor="ct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endParaRPr lang="en-US"/>
          </a:p>
        </p:txBody>
      </p:sp>
      <p:sp>
        <p:nvSpPr>
          <p:cNvPr id="3" name="Текст 2"/>
          <p:cNvSpPr txBox="1">
            <a:spLocks noGrp="1"/>
          </p:cNvSpPr>
          <p:nvPr>
            <p:ph type="body" idx="1"/>
          </p:nvPr>
        </p:nvSpPr>
        <p:spPr>
          <a:xfrm>
            <a:off x="1088280" y="2224080"/>
            <a:ext cx="8477280" cy="4762799"/>
          </a:xfrm>
          <a:prstGeom prst="rect">
            <a:avLst/>
          </a:prstGeom>
          <a:noFill/>
          <a:ln>
            <a:noFill/>
          </a:ln>
        </p:spPr>
        <p:txBody>
          <a:bodyPr lIns="0" tIns="0" rIns="0" bIns="0"/>
          <a:lstStyle>
            <a:defPPr marL="504000" marR="0" lvl="0" indent="-432000" algn="l">
              <a:buClr>
                <a:srgbClr val="FF9966"/>
              </a:buClr>
              <a:buSzPct val="75000"/>
              <a:buFont typeface="StarSymbol"/>
              <a:buNone/>
              <a:defRPr lang="en-US" sz="3200" b="0" i="0" u="none" strike="noStrike">
                <a:ln>
                  <a:noFill/>
                </a:ln>
                <a:solidFill>
                  <a:srgbClr val="E6E6E6"/>
                </a:solidFill>
                <a:latin typeface="Albany" pitchFamily="34"/>
                <a:ea typeface="HG Mincho Light J" pitchFamily="2"/>
                <a:cs typeface="Arial Unicode MS" pitchFamily="2"/>
              </a:defRPr>
            </a:defPPr>
            <a:lvl1pPr marL="504000" marR="0" lvl="0" indent="-432000" algn="l">
              <a:buClr>
                <a:srgbClr val="FF9966"/>
              </a:buClr>
              <a:buSzPct val="75000"/>
              <a:buFont typeface="StarSymbol"/>
              <a:buChar char="➲"/>
              <a:defRPr lang="en-US" sz="3200" b="0" i="0" u="none" strike="noStrike">
                <a:ln>
                  <a:noFill/>
                </a:ln>
                <a:solidFill>
                  <a:srgbClr val="E6E6E6"/>
                </a:solidFill>
                <a:latin typeface="Albany" pitchFamily="34"/>
                <a:ea typeface="HG Mincho Light J" pitchFamily="2"/>
                <a:cs typeface="Arial Unicode MS" pitchFamily="2"/>
              </a:defRPr>
            </a:lvl1pPr>
            <a:lvl2pPr marL="792000" marR="0" lvl="1" indent="-432000" algn="l">
              <a:buClr>
                <a:srgbClr val="FF9966"/>
              </a:buClr>
              <a:buSzPct val="75000"/>
              <a:buFont typeface="StarSymbol"/>
              <a:buChar char="●"/>
              <a:defRPr lang="en-US" sz="2800" b="0" i="0" u="none" strike="noStrike">
                <a:ln>
                  <a:noFill/>
                </a:ln>
                <a:solidFill>
                  <a:srgbClr val="E6E6E6"/>
                </a:solidFill>
                <a:latin typeface="Albany" pitchFamily="34"/>
                <a:ea typeface="HG Mincho Light J" pitchFamily="2"/>
                <a:cs typeface="Arial Unicode MS" pitchFamily="2"/>
              </a:defRPr>
            </a:lvl2pPr>
            <a:lvl3pPr marL="1080000" marR="0" lvl="2" indent="-432000" algn="l">
              <a:buClr>
                <a:srgbClr val="FF9966"/>
              </a:buClr>
              <a:buSzPct val="75000"/>
              <a:buFont typeface="StarSymbol"/>
              <a:buChar char="●"/>
              <a:defRPr lang="en-US" sz="2400" b="0" i="0" u="none" strike="noStrike">
                <a:ln>
                  <a:noFill/>
                </a:ln>
                <a:solidFill>
                  <a:srgbClr val="E6E6E6"/>
                </a:solidFill>
                <a:latin typeface="Albany" pitchFamily="34"/>
                <a:ea typeface="HG Mincho Light J" pitchFamily="2"/>
                <a:cs typeface="Arial Unicode MS" pitchFamily="2"/>
              </a:defRPr>
            </a:lvl3pPr>
            <a:lvl4pPr marL="1368000" marR="0" lvl="3" indent="-432000" algn="l">
              <a:buClr>
                <a:srgbClr val="FF9966"/>
              </a:buClr>
              <a:buSzPct val="75000"/>
              <a:buFont typeface="StarSymbol"/>
              <a:buChar char="●"/>
              <a:defRPr lang="en-US" sz="2000" b="0" i="0" u="none" strike="noStrike">
                <a:ln>
                  <a:noFill/>
                </a:ln>
                <a:solidFill>
                  <a:srgbClr val="E6E6E6"/>
                </a:solidFill>
                <a:latin typeface="Albany" pitchFamily="34"/>
                <a:ea typeface="HG Mincho Light J" pitchFamily="2"/>
                <a:cs typeface="Arial Unicode MS" pitchFamily="2"/>
              </a:defRPr>
            </a:lvl4pPr>
            <a:lvl5pPr marL="1656000" marR="0" lvl="4" indent="-432000" algn="l">
              <a:buClr>
                <a:srgbClr val="FF9966"/>
              </a:buClr>
              <a:buSzPct val="75000"/>
              <a:buFont typeface="StarSymbol"/>
              <a:buChar char="●"/>
              <a:defRPr lang="en-US" sz="2000" b="0" i="0" u="none" strike="noStrike">
                <a:ln>
                  <a:noFill/>
                </a:ln>
                <a:solidFill>
                  <a:srgbClr val="99CCFF"/>
                </a:solidFill>
                <a:latin typeface="Albany" pitchFamily="18"/>
                <a:ea typeface="HG Mincho Light J" pitchFamily="2"/>
                <a:cs typeface="Arial Unicode MS" pitchFamily="2"/>
              </a:defRPr>
            </a:lvl5pPr>
            <a:lvl6pPr marL="1944000" marR="0" lvl="5" indent="-432000" algn="l">
              <a:buClr>
                <a:srgbClr val="FF9966"/>
              </a:buClr>
              <a:buSzPct val="75000"/>
              <a:buFont typeface="StarSymbol"/>
              <a:buChar char="●"/>
              <a:defRPr lang="en-US" sz="2000" b="0" i="0" u="none" strike="noStrike">
                <a:ln>
                  <a:noFill/>
                </a:ln>
                <a:solidFill>
                  <a:srgbClr val="99CCFF"/>
                </a:solidFill>
                <a:latin typeface="Albany" pitchFamily="18"/>
                <a:ea typeface="HG Mincho Light J" pitchFamily="2"/>
                <a:cs typeface="Arial Unicode MS" pitchFamily="2"/>
              </a:defRPr>
            </a:lvl6pPr>
            <a:lvl7pPr marL="2232000" marR="0" lvl="6" indent="-432000" algn="l">
              <a:buClr>
                <a:srgbClr val="FF9966"/>
              </a:buClr>
              <a:buSzPct val="75000"/>
              <a:buFont typeface="StarSymbol"/>
              <a:buChar char="●"/>
              <a:defRPr lang="en-US" sz="2000" b="0" i="0" u="none" strike="noStrike">
                <a:ln>
                  <a:noFill/>
                </a:ln>
                <a:solidFill>
                  <a:srgbClr val="99CCFF"/>
                </a:solidFill>
                <a:latin typeface="Albany" pitchFamily="18"/>
                <a:ea typeface="HG Mincho Light J" pitchFamily="2"/>
                <a:cs typeface="Arial Unicode MS" pitchFamily="2"/>
              </a:defRPr>
            </a:lvl7pPr>
            <a:lvl8pPr marL="2520000" marR="0" lvl="7" indent="-432000" algn="l">
              <a:buClr>
                <a:srgbClr val="FF9966"/>
              </a:buClr>
              <a:buSzPct val="75000"/>
              <a:buFont typeface="StarSymbol"/>
              <a:buChar char="●"/>
              <a:defRPr lang="en-US" sz="2000" b="0" i="0" u="none" strike="noStrike">
                <a:ln>
                  <a:noFill/>
                </a:ln>
                <a:solidFill>
                  <a:srgbClr val="99CCFF"/>
                </a:solidFill>
                <a:latin typeface="Albany" pitchFamily="18"/>
                <a:ea typeface="HG Mincho Light J" pitchFamily="2"/>
                <a:cs typeface="Arial Unicode MS" pitchFamily="2"/>
              </a:defRPr>
            </a:lvl8pPr>
            <a:lvl9pPr marL="2808000" marR="0" lvl="8" indent="-432000" algn="l">
              <a:buClr>
                <a:srgbClr val="FF9966"/>
              </a:buClr>
              <a:buSzPct val="75000"/>
              <a:buFont typeface="StarSymbol"/>
              <a:buChar char="●"/>
              <a:defRPr lang="en-US" sz="2000" b="0" i="0" u="none" strike="noStrike">
                <a:ln>
                  <a:noFill/>
                </a:ln>
                <a:solidFill>
                  <a:srgbClr val="99CCFF"/>
                </a:solidFill>
                <a:latin typeface="Albany" pitchFamily="18"/>
                <a:ea typeface="HG Mincho Light J" pitchFamily="2"/>
                <a:cs typeface="Arial Unicode MS" pitchFamily="2"/>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pic>
        <p:nvPicPr>
          <p:cNvPr id="4" name="Рисунок 3"/>
          <p:cNvPicPr>
            <a:picLocks noChangeAspect="1"/>
          </p:cNvPicPr>
          <p:nvPr/>
        </p:nvPicPr>
        <p:blipFill>
          <a:blip r:embed="rId13" cstate="print">
            <a:lum/>
            <a:alphaModFix/>
          </a:blip>
          <a:srcRect/>
          <a:stretch>
            <a:fillRect/>
          </a:stretch>
        </p:blipFill>
        <p:spPr>
          <a:xfrm>
            <a:off x="7937279" y="6251399"/>
            <a:ext cx="1969200" cy="105732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hangingPunct="0">
        <a:tabLst/>
        <a:defRPr lang="en-US" sz="4000" b="1" i="1" u="none" strike="noStrike">
          <a:ln>
            <a:noFill/>
          </a:ln>
          <a:solidFill>
            <a:srgbClr val="E6E6E6"/>
          </a:solidFill>
          <a:latin typeface="Albany" pitchFamily="34"/>
          <a:cs typeface="Arial Unicode MS" pitchFamily="2"/>
        </a:defRPr>
      </a:lvl1pPr>
    </p:titleStyle>
    <p:bodyStyle>
      <a:lvl1pPr marL="0" marR="0" indent="0" algn="l" rtl="0" hangingPunct="0">
        <a:tabLst/>
        <a:defRPr lang="en-US" sz="3200" b="0" i="0" u="none" strike="noStrike">
          <a:ln>
            <a:noFill/>
          </a:ln>
          <a:solidFill>
            <a:srgbClr val="E6E6E6"/>
          </a:solidFill>
          <a:latin typeface="Albany" pitchFamily="34"/>
          <a:cs typeface="Arial Unicode MS" pitchFamily="2"/>
        </a:defRPr>
      </a:lvl1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en-US" dirty="0" smtClean="0">
                <a:latin typeface="Times New Roman" pitchFamily="18"/>
              </a:rPr>
              <a:t/>
            </a:r>
            <a:br>
              <a:rPr lang="en-US" dirty="0" smtClean="0">
                <a:latin typeface="Times New Roman" pitchFamily="18"/>
              </a:rPr>
            </a:br>
            <a:r>
              <a:rPr lang="en-US" dirty="0" smtClean="0">
                <a:latin typeface="Times New Roman" pitchFamily="18"/>
              </a:rPr>
              <a:t/>
            </a:r>
            <a:br>
              <a:rPr lang="en-US" dirty="0" smtClean="0">
                <a:latin typeface="Times New Roman" pitchFamily="18"/>
              </a:rPr>
            </a:br>
            <a:r>
              <a:rPr lang="ru-RU" dirty="0" smtClean="0">
                <a:latin typeface="Times New Roman" pitchFamily="18"/>
              </a:rPr>
              <a:t/>
            </a:r>
            <a:br>
              <a:rPr lang="ru-RU" dirty="0" smtClean="0">
                <a:latin typeface="Times New Roman" pitchFamily="18"/>
              </a:rPr>
            </a:br>
            <a:r>
              <a:rPr lang="ru-RU" dirty="0" smtClean="0">
                <a:latin typeface="Times New Roman" pitchFamily="18"/>
              </a:rPr>
              <a:t/>
            </a:r>
            <a:br>
              <a:rPr lang="ru-RU" dirty="0" smtClean="0">
                <a:latin typeface="Times New Roman" pitchFamily="18"/>
              </a:rPr>
            </a:br>
            <a:r>
              <a:rPr lang="en-US" dirty="0" smtClean="0">
                <a:latin typeface="Times New Roman" pitchFamily="18"/>
              </a:rPr>
              <a:t>«</a:t>
            </a:r>
            <a:r>
              <a:rPr lang="en-US" dirty="0" err="1" smtClean="0">
                <a:latin typeface="Times New Roman" pitchFamily="18"/>
              </a:rPr>
              <a:t>Что</a:t>
            </a:r>
            <a:r>
              <a:rPr lang="en-US" dirty="0" smtClean="0">
                <a:latin typeface="Times New Roman" pitchFamily="18"/>
              </a:rPr>
              <a:t> в </a:t>
            </a:r>
            <a:r>
              <a:rPr lang="en-US" dirty="0" err="1" smtClean="0">
                <a:latin typeface="Times New Roman" pitchFamily="18"/>
              </a:rPr>
              <a:t>имени</a:t>
            </a:r>
            <a:r>
              <a:rPr lang="en-US" dirty="0" smtClean="0">
                <a:latin typeface="Times New Roman" pitchFamily="18"/>
              </a:rPr>
              <a:t> </a:t>
            </a:r>
            <a:r>
              <a:rPr lang="en-US" dirty="0" err="1" smtClean="0">
                <a:latin typeface="Times New Roman" pitchFamily="18"/>
              </a:rPr>
              <a:t>моем</a:t>
            </a:r>
            <a:r>
              <a:rPr lang="en-US" dirty="0" smtClean="0">
                <a:latin typeface="Times New Roman" pitchFamily="18"/>
              </a:rPr>
              <a:t>?»</a:t>
            </a:r>
            <a:br>
              <a:rPr lang="en-US" dirty="0" smtClean="0">
                <a:latin typeface="Times New Roman" pitchFamily="18"/>
              </a:rPr>
            </a:br>
            <a:r>
              <a:rPr lang="en-US" dirty="0" smtClean="0">
                <a:latin typeface="Times New Roman" pitchFamily="18"/>
              </a:rPr>
              <a:t/>
            </a:r>
            <a:br>
              <a:rPr lang="en-US" dirty="0" smtClean="0">
                <a:latin typeface="Times New Roman" pitchFamily="18"/>
              </a:rPr>
            </a:br>
            <a:r>
              <a:rPr lang="en-US" dirty="0" smtClean="0">
                <a:latin typeface="Times New Roman" pitchFamily="18"/>
              </a:rPr>
              <a:t/>
            </a:r>
            <a:br>
              <a:rPr lang="en-US" dirty="0" smtClean="0">
                <a:latin typeface="Times New Roman" pitchFamily="18"/>
              </a:rPr>
            </a:br>
            <a:endParaRPr lang="ru-RU" dirty="0"/>
          </a:p>
        </p:txBody>
      </p:sp>
      <p:sp>
        <p:nvSpPr>
          <p:cNvPr id="3" name="Содержимое 2"/>
          <p:cNvSpPr>
            <a:spLocks noGrp="1"/>
          </p:cNvSpPr>
          <p:nvPr>
            <p:ph idx="1"/>
          </p:nvPr>
        </p:nvSpPr>
        <p:spPr/>
        <p:txBody>
          <a:bodyPr/>
          <a:lstStyle/>
          <a:p>
            <a:pPr algn="r">
              <a:buNone/>
            </a:pPr>
            <a:endParaRPr lang="ru-RU" sz="2000" dirty="0" smtClean="0"/>
          </a:p>
          <a:p>
            <a:pPr algn="r">
              <a:buNone/>
            </a:pPr>
            <a:endParaRPr lang="ru-RU" sz="2000" dirty="0" smtClean="0"/>
          </a:p>
          <a:p>
            <a:pPr algn="r">
              <a:buNone/>
            </a:pPr>
            <a:endParaRPr lang="ru-RU" sz="2000" dirty="0" smtClean="0"/>
          </a:p>
          <a:p>
            <a:pPr algn="r">
              <a:buNone/>
            </a:pPr>
            <a:r>
              <a:rPr lang="ru-RU" sz="2000" dirty="0" smtClean="0"/>
              <a:t>Работа </a:t>
            </a:r>
            <a:r>
              <a:rPr lang="ru-RU" sz="2000" dirty="0" smtClean="0"/>
              <a:t>учащегося </a:t>
            </a:r>
            <a:endParaRPr lang="ru-RU" sz="2000" dirty="0" smtClean="0"/>
          </a:p>
          <a:p>
            <a:pPr algn="r">
              <a:buNone/>
            </a:pPr>
            <a:r>
              <a:rPr lang="ru-RU" sz="2000" dirty="0" smtClean="0"/>
              <a:t>МБОУ СОШ села </a:t>
            </a:r>
            <a:r>
              <a:rPr lang="ru-RU" sz="2000" dirty="0" err="1" smtClean="0"/>
              <a:t>Индерка</a:t>
            </a:r>
            <a:r>
              <a:rPr lang="ru-RU" sz="2000" dirty="0" smtClean="0"/>
              <a:t> </a:t>
            </a:r>
          </a:p>
          <a:p>
            <a:pPr algn="r">
              <a:buNone/>
            </a:pPr>
            <a:r>
              <a:rPr lang="ru-RU" sz="2000" dirty="0" err="1" smtClean="0"/>
              <a:t>Сосновоборского</a:t>
            </a:r>
            <a:r>
              <a:rPr lang="ru-RU" sz="2000" dirty="0" smtClean="0"/>
              <a:t> района</a:t>
            </a:r>
          </a:p>
          <a:p>
            <a:pPr algn="r">
              <a:buNone/>
            </a:pPr>
            <a:r>
              <a:rPr lang="ru-RU" sz="2000" dirty="0" smtClean="0"/>
              <a:t> Пензенской области</a:t>
            </a:r>
          </a:p>
          <a:p>
            <a:pPr algn="r">
              <a:buNone/>
            </a:pPr>
            <a:r>
              <a:rPr lang="ru-RU" sz="2000" dirty="0" smtClean="0"/>
              <a:t>Абдуллина  Марата  </a:t>
            </a:r>
            <a:endParaRPr lang="ru-RU"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5793480"/>
            <a:ext cx="8607960" cy="13087439"/>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lgn="l">
              <a:spcBef>
                <a:spcPts val="499"/>
              </a:spcBef>
              <a:spcAft>
                <a:spcPts val="499"/>
              </a:spcAft>
              <a:buNone/>
            </a:pP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err="1">
                <a:latin typeface="Times New Roman" pitchFamily="18"/>
                <a:cs typeface="Times New Roman" pitchFamily="18"/>
              </a:rPr>
              <a:t>Марат</a:t>
            </a:r>
            <a:r>
              <a:rPr lang="en-US" sz="3200" b="0" i="0" dirty="0">
                <a:latin typeface="Times New Roman" pitchFamily="18"/>
                <a:cs typeface="Times New Roman" pitchFamily="18"/>
              </a:rPr>
              <a:t> – </a:t>
            </a:r>
            <a:r>
              <a:rPr lang="en-US" sz="3200" b="0" i="0" dirty="0" err="1">
                <a:latin typeface="Times New Roman" pitchFamily="18"/>
                <a:cs typeface="Times New Roman" pitchFamily="18"/>
              </a:rPr>
              <a:t>любящий</a:t>
            </a:r>
            <a:r>
              <a:rPr lang="en-US" sz="3200" b="0" i="0" dirty="0">
                <a:latin typeface="Times New Roman" pitchFamily="18"/>
                <a:cs typeface="Times New Roman" pitchFamily="18"/>
              </a:rPr>
              <a:t> и </a:t>
            </a:r>
            <a:r>
              <a:rPr lang="en-US" sz="3200" b="0" i="0" dirty="0" err="1">
                <a:latin typeface="Times New Roman" pitchFamily="18"/>
                <a:cs typeface="Times New Roman" pitchFamily="18"/>
              </a:rPr>
              <a:t>внимательный</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сын</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Он</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сильно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привязан</a:t>
            </a:r>
            <a:r>
              <a:rPr lang="en-US" sz="3200" b="0" i="0" dirty="0">
                <a:latin typeface="Times New Roman" pitchFamily="18"/>
                <a:cs typeface="Times New Roman" pitchFamily="18"/>
              </a:rPr>
              <a:t> к </a:t>
            </a:r>
            <a:r>
              <a:rPr lang="en-US" sz="3200" b="0" i="0" dirty="0" err="1">
                <a:latin typeface="Times New Roman" pitchFamily="18"/>
                <a:cs typeface="Times New Roman" pitchFamily="18"/>
              </a:rPr>
              <a:t>своим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родителям</a:t>
            </a:r>
            <a:r>
              <a:rPr lang="en-US" sz="3200" b="0" i="0" dirty="0">
                <a:latin typeface="Times New Roman" pitchFamily="18"/>
                <a:cs typeface="Times New Roman" pitchFamily="18"/>
              </a:rPr>
              <a:t>, а </a:t>
            </a:r>
            <a:r>
              <a:rPr lang="en-US" sz="3200" b="0" i="0" dirty="0" err="1">
                <a:latin typeface="Times New Roman" pitchFamily="18"/>
                <a:cs typeface="Times New Roman" pitchFamily="18"/>
              </a:rPr>
              <a:t>также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другим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членам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семьи</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Забота</a:t>
            </a:r>
            <a:r>
              <a:rPr lang="en-US" sz="3200" b="0" i="0" dirty="0">
                <a:latin typeface="Times New Roman" pitchFamily="18"/>
                <a:cs typeface="Times New Roman" pitchFamily="18"/>
              </a:rPr>
              <a:t> и </a:t>
            </a:r>
            <a:r>
              <a:rPr lang="en-US" sz="3200" b="0" i="0" dirty="0" err="1">
                <a:latin typeface="Times New Roman" pitchFamily="18"/>
                <a:cs typeface="Times New Roman" pitchFamily="18"/>
              </a:rPr>
              <a:t>тепло</a:t>
            </a:r>
            <a:r>
              <a:rPr lang="en-US" sz="3200" b="0" i="0" dirty="0">
                <a:latin typeface="Times New Roman" pitchFamily="18"/>
                <a:cs typeface="Times New Roman" pitchFamily="18"/>
              </a:rPr>
              <a:t> о </a:t>
            </a:r>
            <a:r>
              <a:rPr lang="en-US" sz="3200" b="0" i="0" dirty="0" err="1">
                <a:latin typeface="Times New Roman" pitchFamily="18"/>
                <a:cs typeface="Times New Roman" pitchFamily="18"/>
              </a:rPr>
              <a:t>своих</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близких</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проявляется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во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всех</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поступках</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мужчины</a:t>
            </a:r>
            <a:r>
              <a:rPr lang="en-US" sz="3200" b="0" i="0" dirty="0">
                <a:latin typeface="Times New Roman" pitchFamily="18"/>
                <a:cs typeface="Times New Roman" pitchFamily="18"/>
              </a:rPr>
              <a:t> с </a:t>
            </a:r>
            <a:r>
              <a:rPr lang="en-US" sz="3200" b="0" i="0" dirty="0" err="1">
                <a:latin typeface="Times New Roman" pitchFamily="18"/>
                <a:cs typeface="Times New Roman" pitchFamily="18"/>
              </a:rPr>
              <a:t>этим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именем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излучают</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добро</a:t>
            </a:r>
            <a:r>
              <a:rPr lang="en-US" sz="3200" b="0" i="0" dirty="0">
                <a:latin typeface="Times New Roman" pitchFamily="18"/>
                <a:cs typeface="Times New Roman" pitchFamily="18"/>
              </a:rPr>
              <a:t>.  В </a:t>
            </a:r>
            <a:r>
              <a:rPr lang="en-US" sz="3200" b="0" i="0" dirty="0" err="1">
                <a:latin typeface="Times New Roman" pitchFamily="18"/>
                <a:cs typeface="Times New Roman" pitchFamily="18"/>
              </a:rPr>
              <a:t>школе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Марат</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учится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хорошо</a:t>
            </a:r>
            <a:r>
              <a:rPr lang="en-US" sz="3200" b="0" i="0" dirty="0">
                <a:latin typeface="Times New Roman" pitchFamily="18"/>
                <a:cs typeface="Times New Roman" pitchFamily="18"/>
              </a:rPr>
              <a:t> и </a:t>
            </a:r>
            <a:r>
              <a:rPr lang="en-US" sz="3200" b="0" i="0" dirty="0" err="1">
                <a:latin typeface="Times New Roman" pitchFamily="18"/>
                <a:cs typeface="Times New Roman" pitchFamily="18"/>
              </a:rPr>
              <a:t>ровно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ему</a:t>
            </a:r>
            <a:r>
              <a:rPr lang="en-US" sz="3200" b="0" i="0" dirty="0">
                <a:latin typeface="Times New Roman" pitchFamily="18"/>
                <a:cs typeface="Times New Roman" pitchFamily="18"/>
              </a:rPr>
              <a:t> </a:t>
            </a:r>
            <a:r>
              <a:rPr lang="en-US" sz="3200" b="0" i="0" dirty="0" err="1" smtClean="0">
                <a:latin typeface="Times New Roman" pitchFamily="18"/>
                <a:cs typeface="Times New Roman" pitchFamily="18"/>
              </a:rPr>
              <a:t>не</a:t>
            </a:r>
            <a:r>
              <a:rPr lang="ru-RU" sz="3200" b="0" i="0" dirty="0" smtClean="0">
                <a:latin typeface="Times New Roman" pitchFamily="18"/>
                <a:cs typeface="Times New Roman" pitchFamily="18"/>
              </a:rPr>
              <a:t> </a:t>
            </a:r>
            <a:r>
              <a:rPr lang="en-US" sz="3200" b="0" i="0" dirty="0" err="1" smtClean="0">
                <a:latin typeface="Times New Roman" pitchFamily="18"/>
                <a:cs typeface="Times New Roman" pitchFamily="18"/>
              </a:rPr>
              <a:t>достает</a:t>
            </a:r>
            <a:r>
              <a:rPr lang="en-US" sz="3200" b="0" i="0" dirty="0" smtClean="0">
                <a:latin typeface="Times New Roman" pitchFamily="18"/>
                <a:cs typeface="Times New Roman" pitchFamily="18"/>
              </a:rPr>
              <a:t> </a:t>
            </a:r>
            <a:r>
              <a:rPr lang="en-US" sz="3200" b="0" i="0" dirty="0" err="1">
                <a:latin typeface="Times New Roman" pitchFamily="18"/>
                <a:cs typeface="Times New Roman" pitchFamily="18"/>
              </a:rPr>
              <a:t>внимательности</a:t>
            </a:r>
            <a:r>
              <a:rPr lang="en-US" sz="3200" b="0" i="0" dirty="0">
                <a:latin typeface="Times New Roman" pitchFamily="18"/>
                <a:cs typeface="Times New Roman" pitchFamily="18"/>
              </a:rPr>
              <a:t> и </a:t>
            </a:r>
            <a:r>
              <a:rPr lang="en-US" sz="3200" b="0" i="0" dirty="0" err="1">
                <a:latin typeface="Times New Roman" pitchFamily="18"/>
                <a:cs typeface="Times New Roman" pitchFamily="18"/>
              </a:rPr>
              <a:t>умения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концентрироваться</a:t>
            </a:r>
            <a:r>
              <a:rPr lang="en-US" sz="3200" b="0" i="0" dirty="0" smtClean="0">
                <a:latin typeface="Times New Roman" pitchFamily="18"/>
                <a:cs typeface="Times New Roman" pitchFamily="18"/>
              </a:rPr>
              <a:t>.</a:t>
            </a: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err="1">
                <a:latin typeface="Times New Roman" pitchFamily="18"/>
                <a:cs typeface="Times New Roman" pitchFamily="18"/>
              </a:rPr>
              <a:t>Легко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находит</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подход</a:t>
            </a:r>
            <a:r>
              <a:rPr lang="en-US" sz="3200" b="0" i="0" dirty="0">
                <a:latin typeface="Times New Roman" pitchFamily="18"/>
                <a:cs typeface="Times New Roman" pitchFamily="18"/>
              </a:rPr>
              <a:t> к </a:t>
            </a:r>
            <a:r>
              <a:rPr lang="en-US" sz="3200" b="0" i="0" dirty="0" err="1">
                <a:latin typeface="Times New Roman" pitchFamily="18"/>
                <a:cs typeface="Times New Roman" pitchFamily="18"/>
              </a:rPr>
              <a:t>людям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очень</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общителен</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Для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Марата</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быть</a:t>
            </a:r>
            <a:r>
              <a:rPr lang="en-US" sz="3200" b="0" i="0" dirty="0">
                <a:latin typeface="Times New Roman" pitchFamily="18"/>
                <a:cs typeface="Times New Roman" pitchFamily="18"/>
              </a:rPr>
              <a:t> в </a:t>
            </a:r>
            <a:r>
              <a:rPr lang="en-US" sz="3200" b="0" i="0" dirty="0" err="1">
                <a:latin typeface="Times New Roman" pitchFamily="18"/>
                <a:cs typeface="Times New Roman" pitchFamily="18"/>
              </a:rPr>
              <a:t>центре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внимания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на</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различных</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мероприятиях</a:t>
            </a:r>
            <a:r>
              <a:rPr lang="en-US" sz="3200" b="0" i="0" dirty="0">
                <a:latin typeface="Times New Roman" pitchFamily="18"/>
                <a:cs typeface="Times New Roman" pitchFamily="18"/>
              </a:rPr>
              <a:t> — </a:t>
            </a:r>
            <a:r>
              <a:rPr lang="en-US" sz="3200" b="0" i="0" dirty="0" err="1">
                <a:latin typeface="Times New Roman" pitchFamily="18"/>
                <a:cs typeface="Times New Roman" pitchFamily="18"/>
              </a:rPr>
              <a:t>это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наслаждение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одиночество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для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Марата</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также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важно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Одиночество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он</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воспринимает</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как</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отдых</a:t>
            </a:r>
            <a:r>
              <a:rPr lang="en-US" sz="3200" b="0" i="0" dirty="0">
                <a:latin typeface="Times New Roman" pitchFamily="18"/>
                <a:cs typeface="Times New Roman" pitchFamily="18"/>
              </a:rPr>
              <a:t> и </a:t>
            </a:r>
            <a:r>
              <a:rPr lang="en-US" sz="3200" b="0" i="0" dirty="0" err="1">
                <a:latin typeface="Times New Roman" pitchFamily="18"/>
                <a:cs typeface="Times New Roman" pitchFamily="18"/>
              </a:rPr>
              <a:t>анализирует</a:t>
            </a:r>
            <a:r>
              <a:rPr lang="en-US" sz="3200" b="0" i="0" dirty="0">
                <a:latin typeface="Times New Roman" pitchFamily="18"/>
                <a:cs typeface="Times New Roman" pitchFamily="18"/>
              </a:rPr>
              <a:t> в </a:t>
            </a:r>
            <a:r>
              <a:rPr lang="en-US" sz="3200" b="0" i="0" dirty="0" err="1">
                <a:latin typeface="Times New Roman" pitchFamily="18"/>
                <a:cs typeface="Times New Roman" pitchFamily="18"/>
              </a:rPr>
              <a:t>такие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минуты</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происходящие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ситуации</a:t>
            </a:r>
            <a:r>
              <a:rPr lang="en-US" sz="3200" b="0" i="0" dirty="0">
                <a:latin typeface="Times New Roman" pitchFamily="18"/>
                <a:cs typeface="Times New Roman" pitchFamily="18"/>
              </a:rPr>
              <a:t> в </a:t>
            </a:r>
            <a:r>
              <a:rPr lang="en-US" sz="3200" b="0" i="0" dirty="0" err="1">
                <a:latin typeface="Times New Roman" pitchFamily="18"/>
                <a:cs typeface="Times New Roman" pitchFamily="18"/>
              </a:rPr>
              <a:t>его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жизни</a:t>
            </a:r>
            <a:r>
              <a:rPr lang="en-US" sz="3200" b="0" i="0" dirty="0">
                <a:latin typeface="Times New Roman" pitchFamily="18"/>
                <a:cs typeface="Times New Roman" pitchFamily="18"/>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6102000"/>
            <a:ext cx="8607960" cy="13709159"/>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349200" algn="l">
              <a:buNone/>
            </a:pP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1400" dirty="0">
                <a:cs typeface="Times New Roman" pitchFamily="18"/>
              </a:rPr>
              <a:t/>
            </a:r>
            <a:br>
              <a:rPr lang="ru-RU" sz="1400" dirty="0">
                <a:cs typeface="Times New Roman" pitchFamily="18"/>
              </a:rPr>
            </a:br>
            <a:r>
              <a:rPr lang="ru-RU" sz="3200" i="0" dirty="0">
                <a:latin typeface="Times New Roman" pitchFamily="18"/>
                <a:cs typeface="Times New Roman" pitchFamily="18"/>
              </a:rPr>
              <a:t>Некоторые секреты</a:t>
            </a:r>
            <a:r>
              <a:rPr lang="ru-RU" sz="3200" b="0" i="0" dirty="0">
                <a:latin typeface="Times New Roman" pitchFamily="18"/>
                <a:cs typeface="Times New Roman" pitchFamily="18"/>
              </a:rPr>
              <a:t> общения </a:t>
            </a:r>
            <a:r>
              <a:rPr lang="ru-RU" sz="3200" b="0" i="0" dirty="0" smtClean="0">
                <a:latin typeface="Times New Roman" pitchFamily="18"/>
                <a:cs typeface="Times New Roman" pitchFamily="18"/>
              </a:rPr>
              <a:t>Маратом. </a:t>
            </a:r>
            <a:r>
              <a:rPr lang="ru-RU" sz="3200" b="0" i="0" dirty="0">
                <a:latin typeface="Times New Roman" pitchFamily="18"/>
                <a:cs typeface="Times New Roman" pitchFamily="18"/>
              </a:rPr>
              <a:t> Иногда бывает непросто за внешней холодностью и некоторой строгостью Марата разглядеть ее тонкую ,ранимую душу. Внутри  он добрый и отзывчивый. Благодаря своему трудолюбию и терпению, Марат добивается успехов в жизни, но на его пути часто встречается много преград. Марат очень благоразумен в своих поступках. Он всегда ценит то, что имеет, он мыслящий и целеустремленный человек. Человек с этим именем очень ответственный, он всегда выполняет свои </a:t>
            </a:r>
            <a:r>
              <a:rPr lang="ru-RU" sz="3200" b="0" i="0" dirty="0" smtClean="0">
                <a:latin typeface="Times New Roman" pitchFamily="18"/>
                <a:cs typeface="Times New Roman" pitchFamily="18"/>
              </a:rPr>
              <a:t>обещания </a:t>
            </a:r>
            <a:r>
              <a:rPr lang="ru-RU" sz="3200" b="0" i="0" dirty="0">
                <a:latin typeface="Times New Roman" pitchFamily="18"/>
                <a:cs typeface="Times New Roman" pitchFamily="18"/>
              </a:rPr>
              <a:t>и никогда не обещает того, чего не в силах выполнить. Имея в друзьях человека с этим </a:t>
            </a:r>
            <a:r>
              <a:rPr lang="ru-RU" sz="3200" b="0" i="0" dirty="0" smtClean="0">
                <a:latin typeface="Times New Roman" pitchFamily="18"/>
                <a:cs typeface="Times New Roman" pitchFamily="18"/>
              </a:rPr>
              <a:t>именем, </a:t>
            </a:r>
            <a:r>
              <a:rPr lang="ru-RU" sz="3200" b="0" i="0" dirty="0">
                <a:latin typeface="Times New Roman" pitchFamily="18"/>
                <a:cs typeface="Times New Roman" pitchFamily="18"/>
              </a:rPr>
              <a:t>можно быть </a:t>
            </a:r>
            <a:r>
              <a:rPr lang="ru-RU" sz="3200" b="0" i="0" dirty="0" smtClean="0">
                <a:latin typeface="Times New Roman" pitchFamily="18"/>
                <a:cs typeface="Times New Roman" pitchFamily="18"/>
              </a:rPr>
              <a:t>уверенным, </a:t>
            </a:r>
            <a:r>
              <a:rPr lang="ru-RU" sz="3200" b="0" i="0" dirty="0">
                <a:latin typeface="Times New Roman" pitchFamily="18"/>
                <a:cs typeface="Times New Roman" pitchFamily="18"/>
              </a:rPr>
              <a:t>что он никогда не подведет и в любой ситуации готов оказать помощь.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20000" y="503999"/>
            <a:ext cx="8319960" cy="676044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349200" algn="l">
              <a:buNone/>
            </a:pPr>
            <a:r>
              <a:rPr lang="en-US" sz="3200" b="0" i="0">
                <a:latin typeface="Times New Roman" pitchFamily="18"/>
              </a:rPr>
              <a:t> Его раздражают слабые и непунктуальные люди, которые дают пустые обещания. </a:t>
            </a:r>
            <a:br>
              <a:rPr lang="en-US" sz="3200" b="0" i="0">
                <a:latin typeface="Times New Roman" pitchFamily="18"/>
              </a:rPr>
            </a:br>
            <a:r>
              <a:rPr lang="en-US" sz="3200" b="0" i="0">
                <a:latin typeface="Times New Roman" pitchFamily="18"/>
                <a:cs typeface="Times New Roman" pitchFamily="18"/>
              </a:rPr>
              <a:t>Марат умеет ладить с людьми,</a:t>
            </a:r>
            <a:r>
              <a:rPr lang="en-US" sz="3200" b="0" i="0">
                <a:latin typeface="Times New Roman" pitchFamily="18"/>
              </a:rPr>
              <a:t> у него есть особый дар – слушать и сопереживать.Если ему солгали, он уже не будет доверять этому человеку. Все остальное же Марат может простить, если видит искреннее раскаяние. Марат не может долго злиться на кого-то. Гнев его может  быть страшным, но краткосрочным, поэтому лучше всего его просто пережить и вместе успокоиться.</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Рисунок 1"/>
          <p:cNvPicPr>
            <a:picLocks noGrp="1" noChangeAspect="1"/>
          </p:cNvPicPr>
          <p:nvPr>
            <p:ph type="pic" idx="4294967295"/>
          </p:nvPr>
        </p:nvPicPr>
        <p:blipFill>
          <a:blip r:embed="rId3" cstate="print">
            <a:lum/>
            <a:alphaModFix/>
          </a:blip>
          <a:srcRect/>
          <a:stretch>
            <a:fillRect/>
          </a:stretch>
        </p:blipFill>
        <p:spPr>
          <a:xfrm>
            <a:off x="3570120" y="2224080"/>
            <a:ext cx="3513240" cy="4762799"/>
          </a:xfrm>
        </p:spPr>
      </p:pic>
      <p:sp>
        <p:nvSpPr>
          <p:cNvPr id="3" name="Заголовок 2"/>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ru-RU" i="0" dirty="0" smtClean="0">
                <a:latin typeface="Times New Roman" pitchFamily="18"/>
              </a:rPr>
              <a:t>Знаменитые люди, носящие имя Марат.</a:t>
            </a:r>
            <a:br>
              <a:rPr lang="ru-RU" i="0" dirty="0" smtClean="0">
                <a:latin typeface="Times New Roman" pitchFamily="18"/>
              </a:rPr>
            </a:br>
            <a:r>
              <a:rPr lang="en-US" i="0" dirty="0" err="1" smtClean="0">
                <a:latin typeface="Times New Roman" pitchFamily="18"/>
              </a:rPr>
              <a:t>Марат</a:t>
            </a:r>
            <a:r>
              <a:rPr lang="en-US" i="0" dirty="0" smtClean="0">
                <a:latin typeface="Times New Roman" pitchFamily="18"/>
              </a:rPr>
              <a:t> </a:t>
            </a:r>
            <a:r>
              <a:rPr lang="en-US" i="0" dirty="0" err="1">
                <a:latin typeface="Times New Roman" pitchFamily="18"/>
              </a:rPr>
              <a:t>Башаров</a:t>
            </a:r>
            <a:r>
              <a:rPr lang="en-US" i="0" dirty="0">
                <a:latin typeface="Times New Roman" pitchFamily="18"/>
              </a:rPr>
              <a:t> </a:t>
            </a:r>
            <a:r>
              <a:rPr lang="ru-RU" sz="3200" i="0" dirty="0" smtClean="0">
                <a:latin typeface="Times New Roman" pitchFamily="18"/>
              </a:rPr>
              <a:t>–</a:t>
            </a:r>
            <a:r>
              <a:rPr lang="en-US" sz="3200" i="0" dirty="0" err="1" smtClean="0">
                <a:latin typeface="Times New Roman" pitchFamily="18"/>
              </a:rPr>
              <a:t>актер</a:t>
            </a:r>
            <a:r>
              <a:rPr lang="ru-RU" sz="3200" i="0" dirty="0" smtClean="0">
                <a:latin typeface="Times New Roman" pitchFamily="18"/>
              </a:rPr>
              <a:t> </a:t>
            </a:r>
            <a:r>
              <a:rPr lang="en-US" sz="3200" i="0" dirty="0" smtClean="0">
                <a:latin typeface="Times New Roman" pitchFamily="18"/>
              </a:rPr>
              <a:t> </a:t>
            </a:r>
            <a:r>
              <a:rPr lang="en-US" sz="3200" i="0" dirty="0" err="1">
                <a:latin typeface="Times New Roman" pitchFamily="18"/>
              </a:rPr>
              <a:t>театра</a:t>
            </a:r>
            <a:r>
              <a:rPr lang="en-US" sz="3200" i="0" dirty="0">
                <a:latin typeface="Times New Roman" pitchFamily="18"/>
              </a:rPr>
              <a:t> и </a:t>
            </a:r>
            <a:r>
              <a:rPr lang="en-US" sz="3200" i="0" dirty="0" err="1">
                <a:latin typeface="Times New Roman" pitchFamily="18"/>
              </a:rPr>
              <a:t>кино</a:t>
            </a:r>
            <a:endParaRPr lang="en-US" sz="3200" i="0" dirty="0">
              <a:latin typeface="Times New Roman" pitchFamily="18"/>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440303"/>
            <a:ext cx="8607960" cy="615553"/>
          </a:xfrm>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US" i="0" dirty="0" err="1">
                <a:latin typeface="Times New Roman" pitchFamily="18"/>
              </a:rPr>
              <a:t>Марат</a:t>
            </a:r>
            <a:r>
              <a:rPr lang="en-US" i="0" dirty="0">
                <a:latin typeface="Times New Roman" pitchFamily="18"/>
              </a:rPr>
              <a:t> </a:t>
            </a:r>
            <a:r>
              <a:rPr lang="en-US" i="0" dirty="0" err="1" smtClean="0">
                <a:latin typeface="Times New Roman" pitchFamily="18"/>
              </a:rPr>
              <a:t>Зарипов</a:t>
            </a:r>
            <a:r>
              <a:rPr lang="ru-RU" i="0" dirty="0" smtClean="0">
                <a:latin typeface="Times New Roman" pitchFamily="18"/>
              </a:rPr>
              <a:t>—</a:t>
            </a:r>
            <a:r>
              <a:rPr lang="en-US" sz="3200" i="0" dirty="0" err="1" smtClean="0">
                <a:latin typeface="Times New Roman" pitchFamily="18"/>
              </a:rPr>
              <a:t>хоккеист</a:t>
            </a:r>
            <a:r>
              <a:rPr lang="ru-RU" sz="3200" i="0" dirty="0" smtClean="0">
                <a:latin typeface="Times New Roman" pitchFamily="18"/>
              </a:rPr>
              <a:t> </a:t>
            </a:r>
            <a:r>
              <a:rPr lang="en-US" sz="3200" i="0" dirty="0" smtClean="0">
                <a:latin typeface="Times New Roman" pitchFamily="18"/>
              </a:rPr>
              <a:t>,</a:t>
            </a:r>
            <a:r>
              <a:rPr lang="en-US" sz="3200" i="0" dirty="0" err="1" smtClean="0">
                <a:latin typeface="Times New Roman" pitchFamily="18"/>
              </a:rPr>
              <a:t>нападающий</a:t>
            </a:r>
            <a:endParaRPr lang="en-US" sz="3200" i="0" dirty="0">
              <a:latin typeface="Times New Roman" pitchFamily="18"/>
            </a:endParaRPr>
          </a:p>
        </p:txBody>
      </p:sp>
      <p:pic>
        <p:nvPicPr>
          <p:cNvPr id="3" name="Рисунок 2"/>
          <p:cNvPicPr>
            <a:picLocks noChangeAspect="1"/>
          </p:cNvPicPr>
          <p:nvPr/>
        </p:nvPicPr>
        <p:blipFill>
          <a:blip r:embed="rId3" cstate="print">
            <a:lum/>
            <a:alphaModFix/>
          </a:blip>
          <a:srcRect/>
          <a:stretch>
            <a:fillRect/>
          </a:stretch>
        </p:blipFill>
        <p:spPr>
          <a:xfrm>
            <a:off x="3195360" y="2015999"/>
            <a:ext cx="3428639" cy="45432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US" i="0" dirty="0" err="1">
                <a:latin typeface="Times New Roman" pitchFamily="18"/>
              </a:rPr>
              <a:t>Марат</a:t>
            </a:r>
            <a:r>
              <a:rPr lang="en-US" i="0" dirty="0">
                <a:latin typeface="Times New Roman" pitchFamily="18"/>
              </a:rPr>
              <a:t> </a:t>
            </a:r>
            <a:r>
              <a:rPr lang="en-US" i="0" dirty="0" err="1" smtClean="0">
                <a:latin typeface="Times New Roman" pitchFamily="18"/>
              </a:rPr>
              <a:t>Сафин</a:t>
            </a:r>
            <a:r>
              <a:rPr lang="ru-RU" i="0" dirty="0" smtClean="0">
                <a:latin typeface="Times New Roman" pitchFamily="18"/>
              </a:rPr>
              <a:t>—</a:t>
            </a:r>
            <a:r>
              <a:rPr lang="en-US" sz="3200" i="0" dirty="0" err="1" smtClean="0">
                <a:latin typeface="Times New Roman" pitchFamily="18"/>
              </a:rPr>
              <a:t>теннисист</a:t>
            </a:r>
            <a:r>
              <a:rPr lang="ru-RU" sz="3200" i="0" dirty="0" smtClean="0">
                <a:latin typeface="Times New Roman" pitchFamily="18"/>
              </a:rPr>
              <a:t> </a:t>
            </a:r>
            <a:endParaRPr lang="en-US" sz="3200" i="0" dirty="0">
              <a:latin typeface="Times New Roman" pitchFamily="18"/>
            </a:endParaRPr>
          </a:p>
        </p:txBody>
      </p:sp>
      <p:pic>
        <p:nvPicPr>
          <p:cNvPr id="3" name="Рисунок 2"/>
          <p:cNvPicPr>
            <a:picLocks noChangeAspect="1"/>
          </p:cNvPicPr>
          <p:nvPr/>
        </p:nvPicPr>
        <p:blipFill>
          <a:blip r:embed="rId3" cstate="print">
            <a:lum/>
            <a:alphaModFix/>
          </a:blip>
          <a:srcRect/>
          <a:stretch>
            <a:fillRect/>
          </a:stretch>
        </p:blipFill>
        <p:spPr>
          <a:xfrm>
            <a:off x="2555280" y="2187720"/>
            <a:ext cx="5436720" cy="400427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US" i="0" dirty="0" err="1">
                <a:latin typeface="Times New Roman" pitchFamily="18"/>
              </a:rPr>
              <a:t>Марат</a:t>
            </a:r>
            <a:r>
              <a:rPr lang="en-US" i="0" dirty="0">
                <a:latin typeface="Times New Roman" pitchFamily="18"/>
              </a:rPr>
              <a:t> </a:t>
            </a:r>
            <a:r>
              <a:rPr lang="en-US" i="0" dirty="0" err="1" smtClean="0">
                <a:latin typeface="Times New Roman" pitchFamily="18"/>
              </a:rPr>
              <a:t>Тарасов</a:t>
            </a:r>
            <a:r>
              <a:rPr lang="ru-RU" i="0" dirty="0" smtClean="0">
                <a:latin typeface="Times New Roman" pitchFamily="18"/>
              </a:rPr>
              <a:t>—</a:t>
            </a:r>
            <a:r>
              <a:rPr lang="en-US" sz="3200" i="0" dirty="0" err="1" smtClean="0">
                <a:latin typeface="Times New Roman" pitchFamily="18"/>
              </a:rPr>
              <a:t>поэт</a:t>
            </a:r>
            <a:r>
              <a:rPr lang="ru-RU" sz="3200" i="0" dirty="0" smtClean="0">
                <a:latin typeface="Times New Roman" pitchFamily="18"/>
              </a:rPr>
              <a:t> </a:t>
            </a:r>
            <a:r>
              <a:rPr lang="en-US" sz="3200" i="0" dirty="0" smtClean="0">
                <a:latin typeface="Times New Roman" pitchFamily="18"/>
              </a:rPr>
              <a:t>, </a:t>
            </a:r>
            <a:r>
              <a:rPr lang="en-US" sz="3200" i="0" dirty="0" err="1">
                <a:latin typeface="Times New Roman" pitchFamily="18"/>
              </a:rPr>
              <a:t>переводчик</a:t>
            </a:r>
            <a:r>
              <a:rPr lang="en-US" sz="3200" i="0" dirty="0">
                <a:latin typeface="Times New Roman" pitchFamily="18"/>
              </a:rPr>
              <a:t>, </a:t>
            </a:r>
            <a:r>
              <a:rPr lang="en-US" sz="3200" i="0" dirty="0" err="1">
                <a:latin typeface="Times New Roman" pitchFamily="18"/>
              </a:rPr>
              <a:t>общественный</a:t>
            </a:r>
            <a:r>
              <a:rPr lang="en-US" sz="3200" i="0" dirty="0">
                <a:latin typeface="Times New Roman" pitchFamily="18"/>
              </a:rPr>
              <a:t> </a:t>
            </a:r>
            <a:r>
              <a:rPr lang="en-US" sz="3200" i="0" dirty="0" err="1">
                <a:latin typeface="Times New Roman" pitchFamily="18"/>
              </a:rPr>
              <a:t>деятель</a:t>
            </a:r>
            <a:r>
              <a:rPr lang="en-US" sz="3200" i="0" dirty="0">
                <a:latin typeface="Times New Roman" pitchFamily="18"/>
              </a:rPr>
              <a:t>.</a:t>
            </a:r>
          </a:p>
        </p:txBody>
      </p:sp>
      <p:pic>
        <p:nvPicPr>
          <p:cNvPr id="3" name="Рисунок 2"/>
          <p:cNvPicPr>
            <a:picLocks noChangeAspect="1"/>
          </p:cNvPicPr>
          <p:nvPr/>
        </p:nvPicPr>
        <p:blipFill>
          <a:blip r:embed="rId3" cstate="print">
            <a:lum/>
            <a:alphaModFix/>
          </a:blip>
          <a:srcRect/>
          <a:stretch>
            <a:fillRect/>
          </a:stretch>
        </p:blipFill>
        <p:spPr>
          <a:xfrm>
            <a:off x="3168000" y="1655999"/>
            <a:ext cx="3809520" cy="571464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US" i="0" dirty="0" err="1">
                <a:latin typeface="Times New Roman" pitchFamily="18"/>
              </a:rPr>
              <a:t>Марат</a:t>
            </a:r>
            <a:r>
              <a:rPr lang="en-US" i="0" dirty="0">
                <a:latin typeface="Times New Roman" pitchFamily="18"/>
              </a:rPr>
              <a:t> </a:t>
            </a:r>
            <a:r>
              <a:rPr lang="en-US" i="0" dirty="0" err="1" smtClean="0">
                <a:latin typeface="Times New Roman" pitchFamily="18"/>
              </a:rPr>
              <a:t>Казей</a:t>
            </a:r>
            <a:r>
              <a:rPr lang="ru-RU" sz="3200" i="0" dirty="0" smtClean="0">
                <a:latin typeface="Times New Roman" pitchFamily="18"/>
              </a:rPr>
              <a:t>—</a:t>
            </a:r>
            <a:r>
              <a:rPr lang="en-US" sz="3200" i="0" dirty="0" err="1" smtClean="0">
                <a:latin typeface="Times New Roman" pitchFamily="18"/>
              </a:rPr>
              <a:t>герой</a:t>
            </a:r>
            <a:r>
              <a:rPr lang="ru-RU" sz="3200" i="0" dirty="0" smtClean="0">
                <a:latin typeface="Times New Roman" pitchFamily="18"/>
              </a:rPr>
              <a:t> </a:t>
            </a:r>
            <a:r>
              <a:rPr lang="en-US" sz="3200" i="0" dirty="0" smtClean="0">
                <a:latin typeface="Times New Roman" pitchFamily="18"/>
              </a:rPr>
              <a:t>-</a:t>
            </a:r>
            <a:r>
              <a:rPr lang="en-US" sz="3200" i="0" dirty="0" err="1" smtClean="0">
                <a:latin typeface="Times New Roman" pitchFamily="18"/>
              </a:rPr>
              <a:t>пионер</a:t>
            </a:r>
            <a:r>
              <a:rPr lang="en-US" sz="3200" i="0" dirty="0">
                <a:latin typeface="Times New Roman" pitchFamily="18"/>
              </a:rPr>
              <a:t>.</a:t>
            </a:r>
          </a:p>
        </p:txBody>
      </p:sp>
      <p:pic>
        <p:nvPicPr>
          <p:cNvPr id="3" name="Рисунок 2"/>
          <p:cNvPicPr>
            <a:picLocks noChangeAspect="1"/>
          </p:cNvPicPr>
          <p:nvPr/>
        </p:nvPicPr>
        <p:blipFill>
          <a:blip r:embed="rId3" cstate="print">
            <a:lum/>
            <a:alphaModFix/>
          </a:blip>
          <a:srcRect/>
          <a:stretch>
            <a:fillRect/>
          </a:stretch>
        </p:blipFill>
        <p:spPr>
          <a:xfrm>
            <a:off x="1728000" y="1945440"/>
            <a:ext cx="7111800" cy="453456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772560"/>
            <a:ext cx="8607960" cy="304164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228600">
              <a:buNone/>
            </a:pPr>
            <a:r>
              <a:rPr lang="ru-RU" i="0" dirty="0">
                <a:latin typeface="Times New Roman" pitchFamily="18"/>
                <a:cs typeface="Times New Roman" pitchFamily="18"/>
              </a:rPr>
              <a:t/>
            </a:r>
            <a:br>
              <a:rPr lang="ru-RU" i="0" dirty="0">
                <a:latin typeface="Times New Roman" pitchFamily="18"/>
                <a:cs typeface="Times New Roman" pitchFamily="18"/>
              </a:rPr>
            </a:br>
            <a:r>
              <a:rPr lang="ru-RU" i="0" dirty="0">
                <a:latin typeface="Times New Roman" pitchFamily="18"/>
                <a:cs typeface="Times New Roman" pitchFamily="18"/>
              </a:rPr>
              <a:t/>
            </a:r>
            <a:br>
              <a:rPr lang="ru-RU" i="0" dirty="0">
                <a:latin typeface="Times New Roman" pitchFamily="18"/>
                <a:cs typeface="Times New Roman" pitchFamily="18"/>
              </a:rPr>
            </a:br>
            <a:r>
              <a:rPr lang="ru-RU" i="0" dirty="0">
                <a:latin typeface="Times New Roman" pitchFamily="18"/>
                <a:cs typeface="Times New Roman" pitchFamily="18"/>
              </a:rPr>
              <a:t>Марат </a:t>
            </a:r>
            <a:r>
              <a:rPr lang="ru-RU" i="0" dirty="0" err="1" smtClean="0">
                <a:latin typeface="Times New Roman" pitchFamily="18"/>
                <a:cs typeface="Times New Roman" pitchFamily="18"/>
              </a:rPr>
              <a:t>Камболов</a:t>
            </a:r>
            <a:r>
              <a:rPr lang="ru-RU" sz="3200" i="0" dirty="0" smtClean="0">
                <a:latin typeface="Times New Roman" pitchFamily="18"/>
                <a:cs typeface="Times New Roman" pitchFamily="18"/>
              </a:rPr>
              <a:t>—российский  </a:t>
            </a:r>
            <a:r>
              <a:rPr lang="ru-RU" sz="3200" i="0" dirty="0">
                <a:latin typeface="Times New Roman" pitchFamily="18"/>
                <a:cs typeface="Times New Roman" pitchFamily="18"/>
              </a:rPr>
              <a:t>государственный деятель, кандидат юридических наук, заместитель министра образования и науки Российской Федерации (с 2010г.).</a:t>
            </a:r>
          </a:p>
        </p:txBody>
      </p:sp>
      <p:pic>
        <p:nvPicPr>
          <p:cNvPr id="3" name="Рисунок 2"/>
          <p:cNvPicPr>
            <a:picLocks noChangeAspect="1"/>
          </p:cNvPicPr>
          <p:nvPr/>
        </p:nvPicPr>
        <p:blipFill>
          <a:blip r:embed="rId3" cstate="print">
            <a:lum/>
            <a:alphaModFix/>
          </a:blip>
          <a:srcRect/>
          <a:stretch>
            <a:fillRect/>
          </a:stretch>
        </p:blipFill>
        <p:spPr>
          <a:xfrm>
            <a:off x="3096000" y="2736000"/>
            <a:ext cx="3444120" cy="425088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228600">
              <a:buNone/>
            </a:pPr>
            <a:r>
              <a:rPr lang="ru-RU" i="0" dirty="0">
                <a:latin typeface="Times New Roman" pitchFamily="18"/>
                <a:cs typeface="Times New Roman" pitchFamily="18"/>
              </a:rPr>
              <a:t>Марат </a:t>
            </a:r>
            <a:r>
              <a:rPr lang="ru-RU" i="0" dirty="0" err="1" smtClean="0">
                <a:latin typeface="Times New Roman" pitchFamily="18"/>
                <a:cs typeface="Times New Roman" pitchFamily="18"/>
              </a:rPr>
              <a:t>Шемиунов</a:t>
            </a:r>
            <a:r>
              <a:rPr lang="ru-RU" i="0" dirty="0" smtClean="0">
                <a:latin typeface="Times New Roman" pitchFamily="18"/>
                <a:cs typeface="Times New Roman" pitchFamily="18"/>
              </a:rPr>
              <a:t>—</a:t>
            </a:r>
            <a:r>
              <a:rPr lang="ru-RU" sz="3200" i="0" dirty="0" smtClean="0">
                <a:latin typeface="Times New Roman" pitchFamily="18"/>
                <a:cs typeface="Times New Roman" pitchFamily="18"/>
              </a:rPr>
              <a:t>танцор   балета</a:t>
            </a:r>
            <a:r>
              <a:rPr lang="ru-RU" sz="3200" i="0" dirty="0">
                <a:latin typeface="Times New Roman" pitchFamily="18"/>
                <a:cs typeface="Times New Roman" pitchFamily="18"/>
              </a:rPr>
              <a:t>.</a:t>
            </a:r>
          </a:p>
        </p:txBody>
      </p:sp>
      <p:pic>
        <p:nvPicPr>
          <p:cNvPr id="3" name="Рисунок 2"/>
          <p:cNvPicPr>
            <a:picLocks noChangeAspect="1"/>
          </p:cNvPicPr>
          <p:nvPr/>
        </p:nvPicPr>
        <p:blipFill>
          <a:blip r:embed="rId3" cstate="print">
            <a:lum/>
            <a:alphaModFix/>
          </a:blip>
          <a:srcRect/>
          <a:stretch>
            <a:fillRect/>
          </a:stretch>
        </p:blipFill>
        <p:spPr>
          <a:xfrm>
            <a:off x="2679120" y="1964520"/>
            <a:ext cx="4762079" cy="476207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Обзор">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3188582"/>
            <a:ext cx="8607960" cy="7879080"/>
          </a:xfrm>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lgn="l">
              <a:buNone/>
            </a:pPr>
            <a:r>
              <a:rPr lang="ru-RU" sz="3200" b="0" i="0" dirty="0" smtClean="0">
                <a:latin typeface="Times New Roman" pitchFamily="18"/>
                <a:cs typeface="Times New Roman" pitchFamily="18"/>
              </a:rPr>
              <a:t/>
            </a:r>
            <a:br>
              <a:rPr lang="ru-RU" sz="3200" b="0" i="0" dirty="0" smtClean="0">
                <a:latin typeface="Times New Roman" pitchFamily="18"/>
                <a:cs typeface="Times New Roman" pitchFamily="18"/>
              </a:rPr>
            </a:br>
            <a:r>
              <a:rPr lang="ru-RU" sz="3200" b="0" i="0" dirty="0" smtClean="0">
                <a:latin typeface="Times New Roman" pitchFamily="18"/>
                <a:cs typeface="Times New Roman" pitchFamily="18"/>
              </a:rPr>
              <a:t/>
            </a:r>
            <a:br>
              <a:rPr lang="ru-RU" sz="3200" b="0" i="0" dirty="0" smtClean="0">
                <a:latin typeface="Times New Roman" pitchFamily="18"/>
                <a:cs typeface="Times New Roman" pitchFamily="18"/>
              </a:rPr>
            </a:br>
            <a:r>
              <a:rPr lang="ru-RU" sz="3200" b="0" i="0" dirty="0" smtClean="0">
                <a:latin typeface="Times New Roman" pitchFamily="18"/>
                <a:cs typeface="Times New Roman" pitchFamily="18"/>
              </a:rPr>
              <a:t/>
            </a:r>
            <a:br>
              <a:rPr lang="ru-RU" sz="3200" b="0" i="0" dirty="0" smtClean="0">
                <a:latin typeface="Times New Roman" pitchFamily="18"/>
                <a:cs typeface="Times New Roman" pitchFamily="18"/>
              </a:rPr>
            </a:br>
            <a:r>
              <a:rPr lang="ru-RU" sz="3200" b="0" i="0" dirty="0" smtClean="0">
                <a:latin typeface="Times New Roman" pitchFamily="18"/>
                <a:cs typeface="Times New Roman" pitchFamily="18"/>
              </a:rPr>
              <a:t/>
            </a:r>
            <a:br>
              <a:rPr lang="ru-RU" sz="3200" b="0" i="0" dirty="0" smtClean="0">
                <a:latin typeface="Times New Roman" pitchFamily="18"/>
                <a:cs typeface="Times New Roman" pitchFamily="18"/>
              </a:rPr>
            </a:br>
            <a:r>
              <a:rPr lang="ru-RU" sz="3200" b="0" i="0" dirty="0" smtClean="0">
                <a:latin typeface="Times New Roman" pitchFamily="18"/>
                <a:cs typeface="Times New Roman" pitchFamily="18"/>
              </a:rPr>
              <a:t/>
            </a:r>
            <a:br>
              <a:rPr lang="ru-RU" sz="3200" b="0" i="0" dirty="0" smtClean="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err="1">
                <a:latin typeface="Times New Roman" pitchFamily="18"/>
                <a:cs typeface="Times New Roman" pitchFamily="18"/>
              </a:rPr>
              <a:t>Имя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человека</a:t>
            </a:r>
            <a:r>
              <a:rPr lang="en-US" sz="3200" b="0" i="0" dirty="0">
                <a:latin typeface="Times New Roman" pitchFamily="18"/>
                <a:cs typeface="Times New Roman" pitchFamily="18"/>
              </a:rPr>
              <a:t> – </a:t>
            </a:r>
            <a:r>
              <a:rPr lang="en-US" sz="3200" b="0" i="0" dirty="0" err="1">
                <a:latin typeface="Times New Roman" pitchFamily="18"/>
                <a:cs typeface="Times New Roman" pitchFamily="18"/>
              </a:rPr>
              <a:t>одно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из</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важнейших</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составляющих</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его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индивидуальности</a:t>
            </a:r>
            <a:r>
              <a:rPr lang="en-US" sz="3200" b="0" i="0" dirty="0">
                <a:latin typeface="Times New Roman" pitchFamily="18"/>
                <a:cs typeface="Times New Roman" pitchFamily="18"/>
              </a:rPr>
              <a:t>.</a:t>
            </a:r>
            <a:br>
              <a:rPr lang="en-US" sz="3200" b="0" i="0" dirty="0">
                <a:latin typeface="Times New Roman" pitchFamily="18"/>
                <a:cs typeface="Times New Roman" pitchFamily="18"/>
              </a:rPr>
            </a:br>
            <a:r>
              <a:rPr lang="en-US" sz="3200" b="0" i="0" dirty="0">
                <a:latin typeface="Times New Roman" pitchFamily="18"/>
                <a:cs typeface="Times New Roman" pitchFamily="18"/>
              </a:rPr>
              <a:t> </a:t>
            </a:r>
            <a:r>
              <a:rPr lang="en-US" sz="3200" b="0" i="0" dirty="0" err="1">
                <a:latin typeface="Times New Roman" pitchFamily="18"/>
                <a:cs typeface="Times New Roman" pitchFamily="18"/>
              </a:rPr>
              <a:t>Имя</a:t>
            </a:r>
            <a:r>
              <a:rPr lang="en-US" sz="3200" b="0" i="0" dirty="0">
                <a:latin typeface="Times New Roman" pitchFamily="18"/>
                <a:cs typeface="Times New Roman" pitchFamily="18"/>
              </a:rPr>
              <a:t> – </a:t>
            </a:r>
            <a:r>
              <a:rPr lang="en-US" sz="3200" b="0" i="0" dirty="0" err="1">
                <a:latin typeface="Times New Roman" pitchFamily="18"/>
                <a:cs typeface="Times New Roman" pitchFamily="18"/>
              </a:rPr>
              <a:t>это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личное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название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человека</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даваемое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ему</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при</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рождении</a:t>
            </a:r>
            <a:r>
              <a:rPr lang="en-US" sz="3200" b="0" i="0" dirty="0">
                <a:latin typeface="Times New Roman" pitchFamily="18"/>
                <a:cs typeface="Times New Roman" pitchFamily="18"/>
              </a:rPr>
              <a:t>.</a:t>
            </a:r>
            <a:br>
              <a:rPr lang="en-US" sz="3200" b="0" i="0" dirty="0">
                <a:latin typeface="Times New Roman" pitchFamily="18"/>
                <a:cs typeface="Times New Roman" pitchFamily="18"/>
              </a:rPr>
            </a:br>
            <a:r>
              <a:rPr lang="en-US" sz="3200" b="0" i="0" dirty="0">
                <a:latin typeface="Times New Roman" pitchFamily="18"/>
                <a:cs typeface="Times New Roman" pitchFamily="18"/>
              </a:rPr>
              <a:t>“</a:t>
            </a:r>
            <a:r>
              <a:rPr lang="en-US" sz="3200" b="0" i="0" dirty="0" err="1">
                <a:latin typeface="Times New Roman" pitchFamily="18"/>
                <a:cs typeface="Times New Roman" pitchFamily="18"/>
              </a:rPr>
              <a:t>Как</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тебя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зовут</a:t>
            </a:r>
            <a:r>
              <a:rPr lang="en-US" sz="3200" b="0" i="0" dirty="0">
                <a:latin typeface="Times New Roman" pitchFamily="18"/>
                <a:cs typeface="Times New Roman" pitchFamily="18"/>
              </a:rPr>
              <a:t>? “- с </a:t>
            </a:r>
            <a:r>
              <a:rPr lang="en-US" sz="3200" b="0" i="0" dirty="0" err="1">
                <a:latin typeface="Times New Roman" pitchFamily="18"/>
                <a:cs typeface="Times New Roman" pitchFamily="18"/>
              </a:rPr>
              <a:t>этой</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фразы</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начинается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знакомство</a:t>
            </a:r>
            <a:r>
              <a:rPr lang="en-US" sz="3200" b="0" i="0" dirty="0">
                <a:latin typeface="Times New Roman" pitchFamily="18"/>
                <a:cs typeface="Times New Roman" pitchFamily="18"/>
              </a:rPr>
              <a:t> с </a:t>
            </a:r>
            <a:r>
              <a:rPr lang="en-US" sz="3200" b="0" i="0" dirty="0" err="1">
                <a:latin typeface="Times New Roman" pitchFamily="18"/>
                <a:cs typeface="Times New Roman" pitchFamily="18"/>
              </a:rPr>
              <a:t>каждым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учеником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которого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привели</a:t>
            </a:r>
            <a:r>
              <a:rPr lang="en-US" sz="3200" b="0" i="0" dirty="0">
                <a:latin typeface="Times New Roman" pitchFamily="18"/>
                <a:cs typeface="Times New Roman" pitchFamily="18"/>
              </a:rPr>
              <a:t> в </a:t>
            </a:r>
            <a:r>
              <a:rPr lang="en-US" sz="3200" b="0" i="0" dirty="0" err="1">
                <a:latin typeface="Times New Roman" pitchFamily="18"/>
                <a:cs typeface="Times New Roman" pitchFamily="18"/>
              </a:rPr>
              <a:t>школу</a:t>
            </a:r>
            <a:r>
              <a:rPr lang="en-US" sz="3200" b="0" i="0" dirty="0">
                <a:latin typeface="Times New Roman" pitchFamily="18"/>
                <a:cs typeface="Times New Roman" pitchFamily="18"/>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15480"/>
            <a:ext cx="8607960" cy="146556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228600">
              <a:buNone/>
            </a:pPr>
            <a:r>
              <a:rPr lang="ru-RU" i="0" dirty="0">
                <a:latin typeface="Times New Roman" pitchFamily="18"/>
                <a:cs typeface="Times New Roman" pitchFamily="18"/>
              </a:rPr>
              <a:t>Марат </a:t>
            </a:r>
            <a:r>
              <a:rPr lang="ru-RU" i="0" dirty="0" smtClean="0">
                <a:latin typeface="Times New Roman" pitchFamily="18"/>
                <a:cs typeface="Times New Roman" pitchFamily="18"/>
              </a:rPr>
              <a:t>Самсонов</a:t>
            </a:r>
            <a:r>
              <a:rPr lang="ru-RU" sz="3200" i="0" dirty="0" smtClean="0">
                <a:latin typeface="Times New Roman" pitchFamily="18"/>
                <a:cs typeface="Times New Roman" pitchFamily="18"/>
              </a:rPr>
              <a:t>—Народный  </a:t>
            </a:r>
            <a:r>
              <a:rPr lang="ru-RU" sz="3200" i="0" dirty="0">
                <a:latin typeface="Times New Roman" pitchFamily="18"/>
                <a:cs typeface="Times New Roman" pitchFamily="18"/>
              </a:rPr>
              <a:t>художник России, академик Российской академии художеств.</a:t>
            </a:r>
          </a:p>
        </p:txBody>
      </p:sp>
      <p:pic>
        <p:nvPicPr>
          <p:cNvPr id="3" name="Рисунок 2"/>
          <p:cNvPicPr>
            <a:picLocks noChangeAspect="1"/>
          </p:cNvPicPr>
          <p:nvPr/>
        </p:nvPicPr>
        <p:blipFill>
          <a:blip r:embed="rId3" cstate="print">
            <a:lum/>
            <a:alphaModFix/>
          </a:blip>
          <a:srcRect/>
          <a:stretch>
            <a:fillRect/>
          </a:stretch>
        </p:blipFill>
        <p:spPr>
          <a:xfrm>
            <a:off x="2592360" y="2072519"/>
            <a:ext cx="4535640" cy="505548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228600">
              <a:buNone/>
            </a:pPr>
            <a:r>
              <a:rPr lang="ru-RU" i="0" dirty="0">
                <a:latin typeface="Times New Roman" pitchFamily="18"/>
                <a:cs typeface="Times New Roman" pitchFamily="18"/>
              </a:rPr>
              <a:t>Марат </a:t>
            </a:r>
            <a:r>
              <a:rPr lang="ru-RU" i="0" dirty="0" smtClean="0">
                <a:latin typeface="Times New Roman" pitchFamily="18"/>
                <a:cs typeface="Times New Roman" pitchFamily="18"/>
              </a:rPr>
              <a:t>Бариев</a:t>
            </a:r>
            <a:r>
              <a:rPr lang="ru-RU" sz="3200" i="0" dirty="0" smtClean="0">
                <a:latin typeface="Times New Roman" pitchFamily="18"/>
                <a:cs typeface="Times New Roman" pitchFamily="18"/>
              </a:rPr>
              <a:t>—исполнительный   директор </a:t>
            </a:r>
            <a:r>
              <a:rPr lang="ru-RU" sz="3200" i="0" dirty="0">
                <a:latin typeface="Times New Roman" pitchFamily="18"/>
                <a:cs typeface="Times New Roman" pitchFamily="18"/>
              </a:rPr>
              <a:t>Олимпийского комитета России.</a:t>
            </a:r>
          </a:p>
        </p:txBody>
      </p:sp>
      <p:pic>
        <p:nvPicPr>
          <p:cNvPr id="3" name="Рисунок 2"/>
          <p:cNvPicPr>
            <a:picLocks noChangeAspect="1"/>
          </p:cNvPicPr>
          <p:nvPr/>
        </p:nvPicPr>
        <p:blipFill>
          <a:blip r:embed="rId3" cstate="print">
            <a:lum/>
            <a:alphaModFix/>
          </a:blip>
          <a:srcRect/>
          <a:stretch>
            <a:fillRect/>
          </a:stretch>
        </p:blipFill>
        <p:spPr>
          <a:xfrm>
            <a:off x="2160000" y="1944000"/>
            <a:ext cx="6048000" cy="4752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228600">
              <a:buNone/>
            </a:pPr>
            <a:r>
              <a:rPr lang="ru-RU" i="0" dirty="0">
                <a:latin typeface="Times New Roman" pitchFamily="18"/>
                <a:cs typeface="Times New Roman" pitchFamily="18"/>
              </a:rPr>
              <a:t>Марат </a:t>
            </a:r>
            <a:r>
              <a:rPr lang="ru-RU" i="0" dirty="0" smtClean="0">
                <a:latin typeface="Times New Roman" pitchFamily="18"/>
                <a:cs typeface="Times New Roman" pitchFamily="18"/>
              </a:rPr>
              <a:t>Измайлов</a:t>
            </a:r>
            <a:r>
              <a:rPr lang="ru-RU" sz="3200" i="0" dirty="0" smtClean="0">
                <a:latin typeface="Times New Roman" pitchFamily="18"/>
                <a:cs typeface="Times New Roman" pitchFamily="18"/>
              </a:rPr>
              <a:t>—Российский  </a:t>
            </a:r>
            <a:r>
              <a:rPr lang="ru-RU" sz="3200" i="0" dirty="0" err="1">
                <a:latin typeface="Times New Roman" pitchFamily="18"/>
                <a:cs typeface="Times New Roman" pitchFamily="18"/>
              </a:rPr>
              <a:t>футболист,полузащитник</a:t>
            </a:r>
            <a:r>
              <a:rPr lang="ru-RU" sz="3200" i="0" dirty="0">
                <a:latin typeface="Times New Roman" pitchFamily="18"/>
                <a:cs typeface="Times New Roman" pitchFamily="18"/>
              </a:rPr>
              <a:t>.</a:t>
            </a:r>
          </a:p>
        </p:txBody>
      </p:sp>
      <p:pic>
        <p:nvPicPr>
          <p:cNvPr id="3" name="Рисунок 2"/>
          <p:cNvPicPr>
            <a:picLocks noChangeAspect="1"/>
          </p:cNvPicPr>
          <p:nvPr/>
        </p:nvPicPr>
        <p:blipFill>
          <a:blip r:embed="rId3" cstate="print">
            <a:lum/>
            <a:alphaModFix/>
          </a:blip>
          <a:srcRect/>
          <a:stretch>
            <a:fillRect/>
          </a:stretch>
        </p:blipFill>
        <p:spPr>
          <a:xfrm>
            <a:off x="1957680" y="2304000"/>
            <a:ext cx="6250319" cy="4248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US" i="0" dirty="0" err="1">
                <a:latin typeface="Times New Roman" pitchFamily="18"/>
              </a:rPr>
              <a:t>Марат</a:t>
            </a:r>
            <a:r>
              <a:rPr lang="en-US" i="0" dirty="0">
                <a:latin typeface="Times New Roman" pitchFamily="18"/>
              </a:rPr>
              <a:t> </a:t>
            </a:r>
            <a:r>
              <a:rPr lang="en-US" i="0" dirty="0" err="1" smtClean="0">
                <a:latin typeface="Times New Roman" pitchFamily="18"/>
              </a:rPr>
              <a:t>Китаев</a:t>
            </a:r>
            <a:r>
              <a:rPr lang="ru-RU" sz="3200" i="0" dirty="0" smtClean="0">
                <a:latin typeface="Times New Roman" pitchFamily="18"/>
              </a:rPr>
              <a:t>—</a:t>
            </a:r>
            <a:r>
              <a:rPr lang="en-US" sz="3200" i="0" dirty="0" err="1" smtClean="0">
                <a:latin typeface="Times New Roman" pitchFamily="18"/>
              </a:rPr>
              <a:t>художник</a:t>
            </a:r>
            <a:r>
              <a:rPr lang="ru-RU" sz="3200" i="0" dirty="0" smtClean="0">
                <a:latin typeface="Times New Roman" pitchFamily="18"/>
              </a:rPr>
              <a:t> </a:t>
            </a:r>
            <a:r>
              <a:rPr lang="en-US" sz="3200" i="0" dirty="0" smtClean="0">
                <a:latin typeface="Times New Roman" pitchFamily="18"/>
              </a:rPr>
              <a:t> </a:t>
            </a:r>
            <a:r>
              <a:rPr lang="en-US" sz="3200" i="0" dirty="0" err="1">
                <a:latin typeface="Times New Roman" pitchFamily="18"/>
              </a:rPr>
              <a:t>театра</a:t>
            </a:r>
            <a:r>
              <a:rPr lang="en-US" sz="3200" i="0" dirty="0">
                <a:latin typeface="Times New Roman" pitchFamily="18"/>
              </a:rPr>
              <a:t>.</a:t>
            </a:r>
          </a:p>
        </p:txBody>
      </p:sp>
      <p:pic>
        <p:nvPicPr>
          <p:cNvPr id="3" name="Рисунок 2"/>
          <p:cNvPicPr>
            <a:picLocks noChangeAspect="1"/>
          </p:cNvPicPr>
          <p:nvPr/>
        </p:nvPicPr>
        <p:blipFill>
          <a:blip r:embed="rId3" cstate="print">
            <a:lum/>
            <a:alphaModFix/>
          </a:blip>
          <a:srcRect/>
          <a:stretch>
            <a:fillRect/>
          </a:stretch>
        </p:blipFill>
        <p:spPr>
          <a:xfrm>
            <a:off x="2232000" y="2088000"/>
            <a:ext cx="5760000" cy="4464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15480"/>
            <a:ext cx="8607960" cy="146556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228600">
              <a:buNone/>
            </a:pPr>
            <a:r>
              <a:rPr lang="ru-RU" i="0" dirty="0">
                <a:latin typeface="Times New Roman" pitchFamily="18"/>
                <a:cs typeface="Times New Roman" pitchFamily="18"/>
              </a:rPr>
              <a:t>Марат </a:t>
            </a:r>
            <a:r>
              <a:rPr lang="ru-RU" i="0" dirty="0" smtClean="0">
                <a:latin typeface="Times New Roman" pitchFamily="18"/>
                <a:cs typeface="Times New Roman" pitchFamily="18"/>
              </a:rPr>
              <a:t>Чешков</a:t>
            </a:r>
            <a:r>
              <a:rPr lang="ru-RU" sz="3200" i="0" dirty="0" smtClean="0">
                <a:latin typeface="Times New Roman" pitchFamily="18"/>
                <a:cs typeface="Times New Roman" pitchFamily="18"/>
              </a:rPr>
              <a:t>—историк  </a:t>
            </a:r>
            <a:r>
              <a:rPr lang="ru-RU" sz="3200" i="0" dirty="0">
                <a:latin typeface="Times New Roman" pitchFamily="18"/>
                <a:cs typeface="Times New Roman" pitchFamily="18"/>
              </a:rPr>
              <a:t>Вьетнама, специалист по общим проблемам развивающихся стран.</a:t>
            </a:r>
          </a:p>
        </p:txBody>
      </p:sp>
      <p:pic>
        <p:nvPicPr>
          <p:cNvPr id="3" name="Рисунок 2"/>
          <p:cNvPicPr>
            <a:picLocks noChangeAspect="1"/>
          </p:cNvPicPr>
          <p:nvPr/>
        </p:nvPicPr>
        <p:blipFill>
          <a:blip r:embed="rId3" cstate="print">
            <a:lum/>
            <a:alphaModFix/>
          </a:blip>
          <a:srcRect/>
          <a:stretch>
            <a:fillRect/>
          </a:stretch>
        </p:blipFill>
        <p:spPr>
          <a:xfrm>
            <a:off x="3096000" y="2304000"/>
            <a:ext cx="4031999" cy="450504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Долгосрочная цель">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107888"/>
            <a:ext cx="8607960" cy="4154984"/>
          </a:xfrm>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lgn="l">
              <a:buNone/>
            </a:pPr>
            <a:r>
              <a:rPr lang="en-US" sz="3200" b="0" i="0" dirty="0" err="1">
                <a:latin typeface="Times New Roman" pitchFamily="18"/>
                <a:cs typeface="Times New Roman" pitchFamily="18"/>
              </a:rPr>
              <a:t>Зовут</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меня</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Марат</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Мама</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ласково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называет</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меня</a:t>
            </a:r>
            <a:r>
              <a:rPr lang="en-US" sz="3200" b="0" i="0" dirty="0">
                <a:latin typeface="Times New Roman" pitchFamily="18"/>
                <a:cs typeface="Times New Roman" pitchFamily="18"/>
              </a:rPr>
              <a:t> </a:t>
            </a:r>
            <a:r>
              <a:rPr lang="en-US" sz="3200" b="0" i="0" dirty="0" err="1" smtClean="0">
                <a:latin typeface="Times New Roman" pitchFamily="18"/>
                <a:cs typeface="Times New Roman" pitchFamily="18"/>
              </a:rPr>
              <a:t>Маратушка</a:t>
            </a:r>
            <a:r>
              <a:rPr lang="ru-RU" sz="3200" b="0" i="0" dirty="0" smtClean="0">
                <a:latin typeface="Times New Roman" pitchFamily="18"/>
                <a:cs typeface="Times New Roman" pitchFamily="18"/>
              </a:rPr>
              <a:t>,а </a:t>
            </a:r>
            <a:r>
              <a:rPr lang="en-US" sz="3200" b="0" i="0" dirty="0" err="1" smtClean="0">
                <a:latin typeface="Times New Roman" pitchFamily="18"/>
                <a:cs typeface="Times New Roman" pitchFamily="18"/>
              </a:rPr>
              <a:t>бабушка</a:t>
            </a:r>
            <a:r>
              <a:rPr lang="en-US" sz="3200" b="0" i="0" dirty="0" smtClean="0">
                <a:latin typeface="Times New Roman" pitchFamily="18"/>
                <a:cs typeface="Times New Roman" pitchFamily="18"/>
              </a:rPr>
              <a:t> </a:t>
            </a:r>
            <a:r>
              <a:rPr lang="en-US" sz="3200" b="0" i="0" dirty="0">
                <a:latin typeface="Times New Roman" pitchFamily="18"/>
                <a:cs typeface="Times New Roman" pitchFamily="18"/>
              </a:rPr>
              <a:t>с </a:t>
            </a:r>
            <a:r>
              <a:rPr lang="en-US" sz="3200" b="0" i="0" dirty="0" err="1">
                <a:latin typeface="Times New Roman" pitchFamily="18"/>
                <a:cs typeface="Times New Roman" pitchFamily="18"/>
              </a:rPr>
              <a:t>дедушкой</a:t>
            </a:r>
            <a:r>
              <a:rPr lang="en-US" sz="3200" b="0" i="0" dirty="0">
                <a:latin typeface="Times New Roman" pitchFamily="18"/>
                <a:cs typeface="Times New Roman" pitchFamily="18"/>
              </a:rPr>
              <a:t> </a:t>
            </a:r>
            <a:r>
              <a:rPr lang="ru-RU" sz="3200" b="0" i="0" dirty="0" smtClean="0">
                <a:latin typeface="Times New Roman" pitchFamily="18"/>
                <a:cs typeface="Times New Roman" pitchFamily="18"/>
              </a:rPr>
              <a:t>–</a:t>
            </a:r>
            <a:r>
              <a:rPr lang="en-US" sz="3200" b="0" i="0" dirty="0" err="1" smtClean="0">
                <a:latin typeface="Times New Roman" pitchFamily="18"/>
                <a:cs typeface="Times New Roman" pitchFamily="18"/>
              </a:rPr>
              <a:t>Маратик</a:t>
            </a:r>
            <a:r>
              <a:rPr lang="ru-RU" sz="3200" b="0" i="0" dirty="0" smtClean="0">
                <a:latin typeface="Times New Roman" pitchFamily="18"/>
                <a:cs typeface="Times New Roman" pitchFamily="18"/>
              </a:rPr>
              <a:t> </a:t>
            </a:r>
            <a:r>
              <a:rPr lang="en-US" sz="3200" b="0" i="0" dirty="0" smtClean="0">
                <a:latin typeface="Times New Roman" pitchFamily="18"/>
                <a:cs typeface="Times New Roman" pitchFamily="18"/>
              </a:rPr>
              <a:t>. </a:t>
            </a:r>
            <a:r>
              <a:rPr lang="en-US" sz="3200" b="0" i="0" dirty="0" err="1">
                <a:latin typeface="Times New Roman" pitchFamily="18"/>
                <a:cs typeface="Times New Roman" pitchFamily="18"/>
              </a:rPr>
              <a:t>Мне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уже</a:t>
            </a:r>
            <a:r>
              <a:rPr lang="en-US" sz="3200" b="0" i="0" dirty="0">
                <a:latin typeface="Times New Roman" pitchFamily="18"/>
                <a:cs typeface="Times New Roman" pitchFamily="18"/>
              </a:rPr>
              <a:t> 13 </a:t>
            </a:r>
            <a:r>
              <a:rPr lang="en-US" sz="3200" b="0" i="0" dirty="0" err="1">
                <a:latin typeface="Times New Roman" pitchFamily="18"/>
                <a:cs typeface="Times New Roman" pitchFamily="18"/>
              </a:rPr>
              <a:t>лет</a:t>
            </a:r>
            <a:r>
              <a:rPr lang="en-US" sz="3200" b="0" i="0" dirty="0">
                <a:latin typeface="Times New Roman" pitchFamily="18"/>
                <a:cs typeface="Times New Roman" pitchFamily="18"/>
              </a:rPr>
              <a:t>, а о </a:t>
            </a:r>
            <a:r>
              <a:rPr lang="en-US" sz="3200" b="0" i="0" dirty="0" err="1">
                <a:latin typeface="Times New Roman" pitchFamily="18"/>
                <a:cs typeface="Times New Roman" pitchFamily="18"/>
              </a:rPr>
              <a:t>своем</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имени</a:t>
            </a:r>
            <a:r>
              <a:rPr lang="en-US" sz="3200" b="0" i="0" dirty="0">
                <a:latin typeface="Times New Roman" pitchFamily="18"/>
                <a:cs typeface="Times New Roman" pitchFamily="18"/>
              </a:rPr>
              <a:t> я </a:t>
            </a:r>
            <a:r>
              <a:rPr lang="en-US" sz="3200" b="0" i="0" dirty="0" err="1">
                <a:latin typeface="Times New Roman" pitchFamily="18"/>
                <a:cs typeface="Times New Roman" pitchFamily="18"/>
              </a:rPr>
              <a:t>почти</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ничего</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не</a:t>
            </a:r>
            <a:r>
              <a:rPr lang="en-US" sz="3200" b="0" i="0" dirty="0">
                <a:latin typeface="Times New Roman" pitchFamily="18"/>
                <a:cs typeface="Times New Roman" pitchFamily="18"/>
              </a:rPr>
              <a:t> </a:t>
            </a:r>
            <a:r>
              <a:rPr lang="en-US" sz="3200" b="0" i="0" dirty="0" err="1">
                <a:latin typeface="Times New Roman" pitchFamily="18"/>
                <a:cs typeface="Times New Roman" pitchFamily="18"/>
              </a:rPr>
              <a:t>знаю</a:t>
            </a:r>
            <a:r>
              <a:rPr lang="en-US" sz="3200" b="0" i="0" dirty="0">
                <a:latin typeface="Times New Roman" pitchFamily="18"/>
                <a:cs typeface="Times New Roman" pitchFamily="18"/>
              </a:rPr>
              <a:t>. </a:t>
            </a:r>
            <a:r>
              <a:rPr lang="en-US" sz="3200" b="0" i="0" dirty="0" smtClean="0">
                <a:latin typeface="Times New Roman" pitchFamily="18"/>
              </a:rPr>
              <a:t>Я </a:t>
            </a:r>
            <a:r>
              <a:rPr lang="en-US" sz="3200" b="0" i="0" dirty="0" err="1" smtClean="0">
                <a:latin typeface="Times New Roman" pitchFamily="18"/>
              </a:rPr>
              <a:t>поставил</a:t>
            </a:r>
            <a:r>
              <a:rPr lang="en-US" sz="3200" b="0" i="0" dirty="0" smtClean="0">
                <a:latin typeface="Times New Roman" pitchFamily="18"/>
              </a:rPr>
              <a:t> </a:t>
            </a:r>
            <a:r>
              <a:rPr lang="en-US" sz="3200" b="0" i="0" dirty="0" err="1" smtClean="0">
                <a:latin typeface="Times New Roman" pitchFamily="18"/>
              </a:rPr>
              <a:t>перед</a:t>
            </a:r>
            <a:r>
              <a:rPr lang="en-US" sz="3200" b="0" i="0" dirty="0" smtClean="0">
                <a:latin typeface="Times New Roman" pitchFamily="18"/>
              </a:rPr>
              <a:t> </a:t>
            </a:r>
            <a:r>
              <a:rPr lang="en-US" sz="3200" b="0" i="0" dirty="0" err="1" smtClean="0">
                <a:latin typeface="Times New Roman" pitchFamily="18"/>
              </a:rPr>
              <a:t>собой</a:t>
            </a:r>
            <a:r>
              <a:rPr lang="en-US" sz="3200" b="0" i="0" dirty="0" smtClean="0">
                <a:latin typeface="Times New Roman" pitchFamily="18"/>
              </a:rPr>
              <a:t> </a:t>
            </a:r>
            <a:r>
              <a:rPr lang="en-US" sz="3200" i="0" dirty="0" err="1" smtClean="0">
                <a:latin typeface="Times New Roman" pitchFamily="18"/>
              </a:rPr>
              <a:t>цель</a:t>
            </a:r>
            <a:r>
              <a:rPr lang="en-US" sz="3200" b="0" i="0" dirty="0" smtClean="0">
                <a:latin typeface="Times New Roman" pitchFamily="18"/>
              </a:rPr>
              <a:t>: </a:t>
            </a:r>
            <a:r>
              <a:rPr lang="en-US" sz="3200" b="0" i="0" dirty="0" err="1" smtClean="0">
                <a:latin typeface="Times New Roman" pitchFamily="18"/>
              </a:rPr>
              <a:t>узнать</a:t>
            </a:r>
            <a:r>
              <a:rPr lang="en-US" sz="3200" b="0" i="0" dirty="0" smtClean="0">
                <a:latin typeface="Times New Roman" pitchFamily="18"/>
              </a:rPr>
              <a:t> </a:t>
            </a:r>
            <a:r>
              <a:rPr lang="en-US" sz="3200" b="0" i="0" dirty="0" err="1" smtClean="0">
                <a:latin typeface="Times New Roman" pitchFamily="18"/>
              </a:rPr>
              <a:t>как</a:t>
            </a:r>
            <a:r>
              <a:rPr lang="en-US" sz="3200" b="0" i="0" dirty="0" smtClean="0">
                <a:latin typeface="Times New Roman" pitchFamily="18"/>
              </a:rPr>
              <a:t> </a:t>
            </a:r>
            <a:r>
              <a:rPr lang="en-US" sz="3200" b="0" i="0" dirty="0" err="1" smtClean="0">
                <a:latin typeface="Times New Roman" pitchFamily="18"/>
              </a:rPr>
              <a:t>можно</a:t>
            </a:r>
            <a:r>
              <a:rPr lang="en-US" sz="3200" b="0" i="0" dirty="0" smtClean="0">
                <a:latin typeface="Times New Roman" pitchFamily="18"/>
              </a:rPr>
              <a:t> </a:t>
            </a:r>
            <a:r>
              <a:rPr lang="en-US" sz="3200" b="0" i="0" dirty="0" err="1" smtClean="0">
                <a:latin typeface="Times New Roman" pitchFamily="18"/>
              </a:rPr>
              <a:t>больше</a:t>
            </a:r>
            <a:r>
              <a:rPr lang="en-US" sz="3200" b="0" i="0" dirty="0" smtClean="0">
                <a:latin typeface="Times New Roman" pitchFamily="18"/>
              </a:rPr>
              <a:t> </a:t>
            </a:r>
            <a:r>
              <a:rPr lang="en-US" sz="3200" b="0" i="0" dirty="0" err="1" smtClean="0">
                <a:latin typeface="Times New Roman" pitchFamily="18"/>
              </a:rPr>
              <a:t>об</a:t>
            </a:r>
            <a:r>
              <a:rPr lang="en-US" sz="3200" b="0" i="0" dirty="0" smtClean="0">
                <a:latin typeface="Times New Roman" pitchFamily="18"/>
              </a:rPr>
              <a:t> </a:t>
            </a:r>
            <a:r>
              <a:rPr lang="en-US" sz="3200" b="0" i="0" dirty="0" err="1" smtClean="0">
                <a:latin typeface="Times New Roman" pitchFamily="18"/>
              </a:rPr>
              <a:t>имени</a:t>
            </a:r>
            <a:r>
              <a:rPr lang="en-US" sz="3200" b="0" i="0" dirty="0" smtClean="0">
                <a:latin typeface="Times New Roman" pitchFamily="18"/>
              </a:rPr>
              <a:t> </a:t>
            </a:r>
            <a:r>
              <a:rPr lang="en-US" sz="3200" b="0" i="0" dirty="0" err="1" smtClean="0">
                <a:latin typeface="Times New Roman" pitchFamily="18"/>
              </a:rPr>
              <a:t>Марат</a:t>
            </a:r>
            <a:r>
              <a:rPr lang="en-US" sz="3200" b="0" i="0" dirty="0" smtClean="0">
                <a:latin typeface="Times New Roman" pitchFamily="18"/>
              </a:rPr>
              <a:t>. </a:t>
            </a: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3200" b="0" i="0" dirty="0">
                <a:latin typeface="Times New Roman" pitchFamily="18"/>
                <a:cs typeface="Times New Roman" pitchFamily="18"/>
              </a:rPr>
              <a:t/>
            </a:r>
            <a:br>
              <a:rPr lang="en-US" sz="3200" b="0" i="0" dirty="0">
                <a:latin typeface="Times New Roman" pitchFamily="18"/>
                <a:cs typeface="Times New Roman" pitchFamily="18"/>
              </a:rPr>
            </a:br>
            <a:r>
              <a:rPr lang="en-US" sz="1400" dirty="0">
                <a:latin typeface="Times New Roman" pitchFamily="18"/>
                <a:cs typeface="Times New Roman" pitchFamily="18"/>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Рекомендации">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5897734"/>
            <a:ext cx="8607960" cy="13295948"/>
          </a:xfrm>
        </p:spPr>
        <p:txBody>
          <a:bodyPr>
            <a:spAutoFit/>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lgn="l">
              <a:buNone/>
            </a:pP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i="0" dirty="0">
                <a:latin typeface="Times New Roman" pitchFamily="18"/>
              </a:rPr>
              <a:t/>
            </a:r>
            <a:br>
              <a:rPr lang="en-US" sz="320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err="1">
                <a:latin typeface="Times New Roman" pitchFamily="18"/>
              </a:rPr>
              <a:t>Есть</a:t>
            </a:r>
            <a:r>
              <a:rPr lang="en-US" sz="3200" b="0" i="0" dirty="0">
                <a:latin typeface="Times New Roman" pitchFamily="18"/>
              </a:rPr>
              <a:t> </a:t>
            </a:r>
            <a:r>
              <a:rPr lang="en-US" sz="3200" b="0" i="0" dirty="0" err="1">
                <a:latin typeface="Times New Roman" pitchFamily="18"/>
              </a:rPr>
              <a:t>такая</a:t>
            </a:r>
            <a:r>
              <a:rPr lang="en-US" sz="3200" b="0" i="0" dirty="0">
                <a:latin typeface="Times New Roman" pitchFamily="18"/>
              </a:rPr>
              <a:t> </a:t>
            </a:r>
            <a:r>
              <a:rPr lang="en-US" sz="3200" b="0" i="0" dirty="0" err="1">
                <a:latin typeface="Times New Roman" pitchFamily="18"/>
              </a:rPr>
              <a:t>наука</a:t>
            </a:r>
            <a:r>
              <a:rPr lang="en-US" sz="3200" b="0" i="0" dirty="0">
                <a:latin typeface="Times New Roman" pitchFamily="18"/>
              </a:rPr>
              <a:t> – </a:t>
            </a:r>
            <a:r>
              <a:rPr lang="en-US" sz="3200" i="0" dirty="0" err="1">
                <a:latin typeface="Times New Roman" pitchFamily="18"/>
              </a:rPr>
              <a:t>антропонимика</a:t>
            </a:r>
            <a:r>
              <a:rPr lang="en-US" sz="3200" b="0" i="0" dirty="0">
                <a:latin typeface="Times New Roman" pitchFamily="18"/>
              </a:rPr>
              <a:t>. </a:t>
            </a:r>
            <a:r>
              <a:rPr lang="en-US" sz="3200" b="0" i="0" dirty="0" err="1">
                <a:latin typeface="Times New Roman" pitchFamily="18"/>
              </a:rPr>
              <a:t>Предметом</a:t>
            </a:r>
            <a:r>
              <a:rPr lang="en-US" sz="3200" b="0" i="0" dirty="0">
                <a:latin typeface="Times New Roman" pitchFamily="18"/>
              </a:rPr>
              <a:t> </a:t>
            </a:r>
            <a:r>
              <a:rPr lang="en-US" sz="3200" b="0" i="0" dirty="0" err="1">
                <a:latin typeface="Times New Roman" pitchFamily="18"/>
              </a:rPr>
              <a:t>изучения</a:t>
            </a:r>
            <a:r>
              <a:rPr lang="en-US" sz="3200" b="0" i="0" dirty="0">
                <a:latin typeface="Times New Roman" pitchFamily="18"/>
              </a:rPr>
              <a:t> </a:t>
            </a:r>
            <a:r>
              <a:rPr lang="en-US" sz="3200" b="0" i="0" dirty="0" err="1">
                <a:latin typeface="Times New Roman" pitchFamily="18"/>
              </a:rPr>
              <a:t>антропонимики</a:t>
            </a:r>
            <a:r>
              <a:rPr lang="en-US" sz="3200" b="0" i="0" dirty="0">
                <a:latin typeface="Times New Roman" pitchFamily="18"/>
              </a:rPr>
              <a:t> </a:t>
            </a:r>
            <a:r>
              <a:rPr lang="en-US" sz="3200" b="0" i="0" dirty="0" err="1">
                <a:latin typeface="Times New Roman" pitchFamily="18"/>
              </a:rPr>
              <a:t>является</a:t>
            </a:r>
            <a:r>
              <a:rPr lang="en-US" sz="3200" b="0" i="0" dirty="0">
                <a:latin typeface="Times New Roman" pitchFamily="18"/>
              </a:rPr>
              <a:t> «</a:t>
            </a:r>
            <a:r>
              <a:rPr lang="en-US" sz="3200" b="0" i="0" dirty="0" err="1">
                <a:latin typeface="Times New Roman" pitchFamily="18"/>
              </a:rPr>
              <a:t>личное</a:t>
            </a:r>
            <a:r>
              <a:rPr lang="en-US" sz="3200" b="0" i="0" dirty="0">
                <a:latin typeface="Times New Roman" pitchFamily="18"/>
              </a:rPr>
              <a:t> </a:t>
            </a:r>
            <a:r>
              <a:rPr lang="en-US" sz="3200" b="0" i="0" dirty="0" err="1">
                <a:latin typeface="Times New Roman" pitchFamily="18"/>
              </a:rPr>
              <a:t>имя</a:t>
            </a:r>
            <a:r>
              <a:rPr lang="en-US" sz="3200" b="0" i="0" dirty="0">
                <a:latin typeface="Times New Roman" pitchFamily="18"/>
              </a:rPr>
              <a:t>» - </a:t>
            </a:r>
            <a:r>
              <a:rPr lang="en-US" sz="3200" b="0" i="0" dirty="0" err="1">
                <a:latin typeface="Times New Roman" pitchFamily="18"/>
              </a:rPr>
              <a:t>специальное</a:t>
            </a:r>
            <a:r>
              <a:rPr lang="en-US" sz="3200" b="0" i="0" dirty="0">
                <a:latin typeface="Times New Roman" pitchFamily="18"/>
              </a:rPr>
              <a:t> </a:t>
            </a:r>
            <a:r>
              <a:rPr lang="en-US" sz="3200" b="0" i="0" dirty="0" err="1">
                <a:latin typeface="Times New Roman" pitchFamily="18"/>
              </a:rPr>
              <a:t>слово</a:t>
            </a:r>
            <a:r>
              <a:rPr lang="en-US" sz="3200" b="0" i="0" dirty="0">
                <a:latin typeface="Times New Roman" pitchFamily="18"/>
              </a:rPr>
              <a:t>, </a:t>
            </a:r>
            <a:r>
              <a:rPr lang="en-US" sz="3200" b="0" i="0" dirty="0" err="1">
                <a:latin typeface="Times New Roman" pitchFamily="18"/>
              </a:rPr>
              <a:t>служащее</a:t>
            </a:r>
            <a:r>
              <a:rPr lang="en-US" sz="3200" b="0" i="0" dirty="0">
                <a:latin typeface="Times New Roman" pitchFamily="18"/>
              </a:rPr>
              <a:t> </a:t>
            </a:r>
            <a:r>
              <a:rPr lang="en-US" sz="3200" b="0" i="0" dirty="0" err="1">
                <a:latin typeface="Times New Roman" pitchFamily="18"/>
              </a:rPr>
              <a:t>для</a:t>
            </a:r>
            <a:r>
              <a:rPr lang="en-US" sz="3200" b="0" i="0" dirty="0">
                <a:latin typeface="Times New Roman" pitchFamily="18"/>
              </a:rPr>
              <a:t> </a:t>
            </a:r>
            <a:r>
              <a:rPr lang="en-US" sz="3200" b="0" i="0" dirty="0" err="1">
                <a:latin typeface="Times New Roman" pitchFamily="18"/>
              </a:rPr>
              <a:t>обозначения</a:t>
            </a:r>
            <a:r>
              <a:rPr lang="en-US" sz="3200" b="0" i="0" dirty="0">
                <a:latin typeface="Times New Roman" pitchFamily="18"/>
              </a:rPr>
              <a:t> </a:t>
            </a:r>
            <a:r>
              <a:rPr lang="en-US" sz="3200" b="0" i="0" dirty="0" err="1">
                <a:latin typeface="Times New Roman" pitchFamily="18"/>
              </a:rPr>
              <a:t>отдельного</a:t>
            </a:r>
            <a:r>
              <a:rPr lang="en-US" sz="3200" b="0" i="0" dirty="0">
                <a:latin typeface="Times New Roman" pitchFamily="18"/>
              </a:rPr>
              <a:t> </a:t>
            </a:r>
            <a:r>
              <a:rPr lang="en-US" sz="3200" b="0" i="0" dirty="0" err="1">
                <a:latin typeface="Times New Roman" pitchFamily="18"/>
              </a:rPr>
              <a:t>человека</a:t>
            </a:r>
            <a:r>
              <a:rPr lang="en-US" sz="3200" b="0" i="0" dirty="0">
                <a:latin typeface="Times New Roman" pitchFamily="18"/>
              </a:rPr>
              <a:t>. </a:t>
            </a:r>
            <a:r>
              <a:rPr lang="en-US" sz="3200" b="0" i="0" dirty="0" err="1">
                <a:latin typeface="Times New Roman" pitchFamily="18"/>
              </a:rPr>
              <a:t>Каждому</a:t>
            </a:r>
            <a:r>
              <a:rPr lang="en-US" sz="3200" b="0" i="0" dirty="0">
                <a:latin typeface="Times New Roman" pitchFamily="18"/>
              </a:rPr>
              <a:t> </a:t>
            </a:r>
            <a:r>
              <a:rPr lang="en-US" sz="3200" b="0" i="0" dirty="0" err="1">
                <a:latin typeface="Times New Roman" pitchFamily="18"/>
              </a:rPr>
              <a:t>человеку</a:t>
            </a:r>
            <a:r>
              <a:rPr lang="en-US" sz="3200" b="0" i="0" dirty="0">
                <a:latin typeface="Times New Roman" pitchFamily="18"/>
              </a:rPr>
              <a:t> </a:t>
            </a:r>
            <a:r>
              <a:rPr lang="en-US" sz="3200" b="0" i="0" dirty="0" err="1">
                <a:latin typeface="Times New Roman" pitchFamily="18"/>
              </a:rPr>
              <a:t>при</a:t>
            </a:r>
            <a:r>
              <a:rPr lang="en-US" sz="3200" b="0" i="0" dirty="0">
                <a:latin typeface="Times New Roman" pitchFamily="18"/>
              </a:rPr>
              <a:t> </a:t>
            </a:r>
            <a:r>
              <a:rPr lang="en-US" sz="3200" b="0" i="0" dirty="0" err="1">
                <a:latin typeface="Times New Roman" pitchFamily="18"/>
              </a:rPr>
              <a:t>рождении</a:t>
            </a:r>
            <a:r>
              <a:rPr lang="en-US" sz="3200" b="0" i="0" dirty="0">
                <a:latin typeface="Times New Roman" pitchFamily="18"/>
              </a:rPr>
              <a:t> </a:t>
            </a:r>
            <a:r>
              <a:rPr lang="en-US" sz="3200" b="0" i="0" dirty="0" err="1">
                <a:latin typeface="Times New Roman" pitchFamily="18"/>
              </a:rPr>
              <a:t>дается</a:t>
            </a:r>
            <a:r>
              <a:rPr lang="en-US" sz="3200" b="0" i="0" dirty="0">
                <a:latin typeface="Times New Roman" pitchFamily="18"/>
              </a:rPr>
              <a:t> </a:t>
            </a:r>
            <a:r>
              <a:rPr lang="en-US" sz="3200" b="0" i="0" dirty="0" err="1">
                <a:latin typeface="Times New Roman" pitchFamily="18"/>
              </a:rPr>
              <a:t>имя</a:t>
            </a:r>
            <a:r>
              <a:rPr lang="en-US" sz="3200" b="0" i="0" dirty="0">
                <a:latin typeface="Times New Roman" pitchFamily="18"/>
              </a:rPr>
              <a:t>, </a:t>
            </a:r>
            <a:r>
              <a:rPr lang="en-US" sz="3200" b="0" i="0" dirty="0" err="1">
                <a:latin typeface="Times New Roman" pitchFamily="18"/>
              </a:rPr>
              <a:t>которое</a:t>
            </a:r>
            <a:r>
              <a:rPr lang="en-US" sz="3200" b="0" i="0" dirty="0">
                <a:latin typeface="Times New Roman" pitchFamily="18"/>
              </a:rPr>
              <a:t> </a:t>
            </a:r>
            <a:r>
              <a:rPr lang="en-US" sz="3200" b="0" i="0" dirty="0" err="1">
                <a:latin typeface="Times New Roman" pitchFamily="18"/>
              </a:rPr>
              <a:t>впоследствии</a:t>
            </a:r>
            <a:r>
              <a:rPr lang="en-US" sz="3200" b="0" i="0" dirty="0">
                <a:latin typeface="Times New Roman" pitchFamily="18"/>
              </a:rPr>
              <a:t> </a:t>
            </a:r>
            <a:r>
              <a:rPr lang="en-US" sz="3200" b="0" i="0" dirty="0" err="1">
                <a:latin typeface="Times New Roman" pitchFamily="18"/>
              </a:rPr>
              <a:t>становится</a:t>
            </a:r>
            <a:r>
              <a:rPr lang="en-US" sz="3200" b="0" i="0" dirty="0">
                <a:latin typeface="Times New Roman" pitchFamily="18"/>
              </a:rPr>
              <a:t> </a:t>
            </a:r>
            <a:r>
              <a:rPr lang="en-US" sz="3200" b="0" i="0" dirty="0" err="1">
                <a:latin typeface="Times New Roman" pitchFamily="18"/>
              </a:rPr>
              <a:t>неотъемлемой</a:t>
            </a:r>
            <a:r>
              <a:rPr lang="en-US" sz="3200" b="0" i="0" dirty="0">
                <a:latin typeface="Times New Roman" pitchFamily="18"/>
              </a:rPr>
              <a:t> </a:t>
            </a:r>
            <a:r>
              <a:rPr lang="en-US" sz="3200" b="0" i="0" dirty="0" err="1">
                <a:latin typeface="Times New Roman" pitchFamily="18"/>
              </a:rPr>
              <a:t>частью</a:t>
            </a:r>
            <a:r>
              <a:rPr lang="en-US" sz="3200" b="0" i="0" dirty="0">
                <a:latin typeface="Times New Roman" pitchFamily="18"/>
              </a:rPr>
              <a:t>, </a:t>
            </a:r>
            <a:r>
              <a:rPr lang="en-US" sz="3200" b="0" i="0" dirty="0" err="1" smtClean="0">
                <a:latin typeface="Times New Roman" pitchFamily="18"/>
              </a:rPr>
              <a:t>несущ</a:t>
            </a:r>
            <a:r>
              <a:rPr lang="ru-RU" sz="3200" b="0" i="0" dirty="0" smtClean="0">
                <a:latin typeface="Times New Roman" pitchFamily="18"/>
              </a:rPr>
              <a:t>е</a:t>
            </a:r>
            <a:r>
              <a:rPr lang="en-US" sz="3200" b="0" i="0" dirty="0" smtClean="0">
                <a:latin typeface="Times New Roman" pitchFamily="18"/>
              </a:rPr>
              <a:t>е </a:t>
            </a:r>
            <a:r>
              <a:rPr lang="en-US" sz="3200" b="0" i="0" dirty="0">
                <a:latin typeface="Times New Roman" pitchFamily="18"/>
              </a:rPr>
              <a:t>в </a:t>
            </a:r>
            <a:r>
              <a:rPr lang="en-US" sz="3200" b="0" i="0" dirty="0" err="1">
                <a:latin typeface="Times New Roman" pitchFamily="18"/>
              </a:rPr>
              <a:t>себе</a:t>
            </a:r>
            <a:r>
              <a:rPr lang="en-US" sz="3200" b="0" i="0" dirty="0">
                <a:latin typeface="Times New Roman" pitchFamily="18"/>
              </a:rPr>
              <a:t> </a:t>
            </a:r>
            <a:r>
              <a:rPr lang="en-US" sz="3200" b="0" i="0" dirty="0" err="1">
                <a:latin typeface="Times New Roman" pitchFamily="18"/>
              </a:rPr>
              <a:t>привычки</a:t>
            </a:r>
            <a:r>
              <a:rPr lang="en-US" sz="3200" b="0" i="0" dirty="0">
                <a:latin typeface="Times New Roman" pitchFamily="18"/>
              </a:rPr>
              <a:t>, </a:t>
            </a:r>
            <a:r>
              <a:rPr lang="en-US" sz="3200" b="0" i="0" dirty="0" err="1">
                <a:latin typeface="Times New Roman" pitchFamily="18"/>
              </a:rPr>
              <a:t>характер</a:t>
            </a:r>
            <a:r>
              <a:rPr lang="en-US" sz="3200" b="0" i="0" dirty="0">
                <a:latin typeface="Times New Roman" pitchFamily="18"/>
              </a:rPr>
              <a:t>. </a:t>
            </a:r>
            <a:r>
              <a:rPr lang="en-US" sz="3200" b="0" i="0" dirty="0" err="1">
                <a:latin typeface="Times New Roman" pitchFamily="18"/>
              </a:rPr>
              <a:t>Каждое</a:t>
            </a:r>
            <a:r>
              <a:rPr lang="en-US" sz="3200" b="0" i="0" dirty="0">
                <a:latin typeface="Times New Roman" pitchFamily="18"/>
              </a:rPr>
              <a:t> </a:t>
            </a:r>
            <a:r>
              <a:rPr lang="en-US" sz="3200" b="0" i="0" dirty="0" err="1">
                <a:latin typeface="Times New Roman" pitchFamily="18"/>
              </a:rPr>
              <a:t>имя</a:t>
            </a:r>
            <a:r>
              <a:rPr lang="en-US" sz="3200" b="0" i="0" dirty="0">
                <a:latin typeface="Times New Roman" pitchFamily="18"/>
              </a:rPr>
              <a:t> </a:t>
            </a:r>
            <a:r>
              <a:rPr lang="ru-RU" sz="3200" b="0" i="0" dirty="0" smtClean="0">
                <a:latin typeface="Times New Roman" pitchFamily="18"/>
              </a:rPr>
              <a:t>–</a:t>
            </a:r>
            <a:r>
              <a:rPr lang="en-US" sz="3200" b="0" i="0" dirty="0" err="1" smtClean="0">
                <a:latin typeface="Times New Roman" pitchFamily="18"/>
              </a:rPr>
              <a:t>это</a:t>
            </a:r>
            <a:r>
              <a:rPr lang="ru-RU" sz="3200" b="0" i="0" dirty="0" smtClean="0">
                <a:latin typeface="Times New Roman" pitchFamily="18"/>
              </a:rPr>
              <a:t> </a:t>
            </a:r>
            <a:r>
              <a:rPr lang="en-US" sz="3200" b="0" i="0" dirty="0" smtClean="0">
                <a:latin typeface="Times New Roman" pitchFamily="18"/>
              </a:rPr>
              <a:t> </a:t>
            </a:r>
            <a:r>
              <a:rPr lang="ru-RU" sz="3200" b="0" i="0" dirty="0" smtClean="0">
                <a:latin typeface="Times New Roman" pitchFamily="18"/>
              </a:rPr>
              <a:t> </a:t>
            </a:r>
            <a:r>
              <a:rPr lang="en-US" sz="3200" b="0" i="0" dirty="0" err="1" smtClean="0">
                <a:latin typeface="Times New Roman" pitchFamily="18"/>
              </a:rPr>
              <a:t>неотъемлемая</a:t>
            </a:r>
            <a:r>
              <a:rPr lang="en-US" sz="3200" b="0" i="0" dirty="0" smtClean="0">
                <a:latin typeface="Times New Roman" pitchFamily="18"/>
              </a:rPr>
              <a:t> </a:t>
            </a:r>
            <a:r>
              <a:rPr lang="en-US" sz="3200" b="0" i="0" dirty="0" err="1">
                <a:latin typeface="Times New Roman" pitchFamily="18"/>
              </a:rPr>
              <a:t>часть</a:t>
            </a:r>
            <a:r>
              <a:rPr lang="en-US" sz="3200" b="0" i="0" dirty="0">
                <a:latin typeface="Times New Roman" pitchFamily="18"/>
              </a:rPr>
              <a:t> </a:t>
            </a:r>
            <a:r>
              <a:rPr lang="en-US" sz="3200" b="0" i="0" dirty="0" err="1">
                <a:latin typeface="Times New Roman" pitchFamily="18"/>
              </a:rPr>
              <a:t>личности</a:t>
            </a:r>
            <a:r>
              <a:rPr lang="en-US" sz="3200" b="0" i="0" dirty="0">
                <a:latin typeface="Times New Roman" pitchFamily="18"/>
              </a:rPr>
              <a:t>, </a:t>
            </a:r>
            <a:r>
              <a:rPr lang="en-US" sz="3200" b="0" i="0" dirty="0" err="1">
                <a:latin typeface="Times New Roman" pitchFamily="18"/>
              </a:rPr>
              <a:t>которую</a:t>
            </a:r>
            <a:r>
              <a:rPr lang="en-US" sz="3200" b="0" i="0" dirty="0">
                <a:latin typeface="Times New Roman" pitchFamily="18"/>
              </a:rPr>
              <a:t> </a:t>
            </a:r>
            <a:r>
              <a:rPr lang="en-US" sz="3200" b="0" i="0" dirty="0" err="1">
                <a:latin typeface="Times New Roman" pitchFamily="18"/>
              </a:rPr>
              <a:t>она</a:t>
            </a:r>
            <a:r>
              <a:rPr lang="en-US" sz="3200" b="0" i="0" dirty="0">
                <a:latin typeface="Times New Roman" pitchFamily="18"/>
              </a:rPr>
              <a:t> </a:t>
            </a:r>
            <a:r>
              <a:rPr lang="en-US" sz="3200" b="0" i="0" dirty="0" err="1">
                <a:latin typeface="Times New Roman" pitchFamily="18"/>
              </a:rPr>
              <a:t>получает</a:t>
            </a:r>
            <a:r>
              <a:rPr lang="en-US" sz="3200" b="0" i="0" dirty="0">
                <a:latin typeface="Times New Roman" pitchFamily="18"/>
              </a:rPr>
              <a:t> с </a:t>
            </a:r>
            <a:r>
              <a:rPr lang="en-US" sz="3200" b="0" i="0" dirty="0" err="1">
                <a:latin typeface="Times New Roman" pitchFamily="18"/>
              </a:rPr>
              <a:t>самого</a:t>
            </a:r>
            <a:r>
              <a:rPr lang="en-US" sz="3200" b="0" i="0" dirty="0">
                <a:latin typeface="Times New Roman" pitchFamily="18"/>
              </a:rPr>
              <a:t> </a:t>
            </a:r>
            <a:r>
              <a:rPr lang="en-US" sz="3200" b="0" i="0" dirty="0" err="1">
                <a:latin typeface="Times New Roman" pitchFamily="18"/>
              </a:rPr>
              <a:t>рождения</a:t>
            </a:r>
            <a:r>
              <a:rPr lang="en-US" sz="3200" b="0" i="0" dirty="0">
                <a:latin typeface="Times New Roman" pitchFamily="18"/>
              </a:rPr>
              <a:t>. </a:t>
            </a:r>
            <a:r>
              <a:rPr lang="en-US" sz="3200" b="0" i="0" dirty="0" err="1">
                <a:latin typeface="Times New Roman" pitchFamily="18"/>
              </a:rPr>
              <a:t>Толкование</a:t>
            </a:r>
            <a:r>
              <a:rPr lang="en-US" sz="3200" b="0" i="0" dirty="0">
                <a:latin typeface="Times New Roman" pitchFamily="18"/>
              </a:rPr>
              <a:t> </a:t>
            </a:r>
            <a:r>
              <a:rPr lang="en-US" sz="3200" b="0" i="0" dirty="0" err="1" smtClean="0">
                <a:latin typeface="Times New Roman" pitchFamily="18"/>
              </a:rPr>
              <a:t>конкретного</a:t>
            </a:r>
            <a:r>
              <a:rPr lang="en-US" sz="3200" b="0" i="0" dirty="0" smtClean="0">
                <a:latin typeface="Times New Roman" pitchFamily="18"/>
              </a:rPr>
              <a:t> </a:t>
            </a:r>
            <a:r>
              <a:rPr lang="en-US" sz="3200" b="0" i="0" dirty="0" err="1">
                <a:latin typeface="Times New Roman" pitchFamily="18"/>
              </a:rPr>
              <a:t>можно</a:t>
            </a:r>
            <a:r>
              <a:rPr lang="en-US" sz="3200" b="0" i="0" dirty="0">
                <a:latin typeface="Times New Roman" pitchFamily="18"/>
              </a:rPr>
              <a:t> </a:t>
            </a:r>
            <a:r>
              <a:rPr lang="en-US" sz="3200" b="0" i="0" dirty="0" err="1">
                <a:latin typeface="Times New Roman" pitchFamily="18"/>
              </a:rPr>
              <a:t>увидеть</a:t>
            </a:r>
            <a:r>
              <a:rPr lang="en-US" sz="3200" b="0" i="0" dirty="0">
                <a:latin typeface="Times New Roman" pitchFamily="18"/>
              </a:rPr>
              <a:t> </a:t>
            </a:r>
            <a:r>
              <a:rPr lang="en-US" sz="3200" b="0" i="0" dirty="0" err="1">
                <a:latin typeface="Times New Roman" pitchFamily="18"/>
              </a:rPr>
              <a:t>главные</a:t>
            </a:r>
            <a:r>
              <a:rPr lang="en-US" sz="3200" b="0" i="0" dirty="0">
                <a:latin typeface="Times New Roman" pitchFamily="18"/>
              </a:rPr>
              <a:t> </a:t>
            </a:r>
            <a:r>
              <a:rPr lang="en-US" sz="3200" b="0" i="0" dirty="0" err="1">
                <a:latin typeface="Times New Roman" pitchFamily="18"/>
              </a:rPr>
              <a:t>качества</a:t>
            </a:r>
            <a:r>
              <a:rPr lang="en-US" sz="3200" b="0" i="0" dirty="0">
                <a:latin typeface="Times New Roman" pitchFamily="18"/>
              </a:rPr>
              <a:t> и </a:t>
            </a:r>
            <a:r>
              <a:rPr lang="en-US" sz="3200" b="0" i="0" dirty="0" err="1">
                <a:latin typeface="Times New Roman" pitchFamily="18"/>
              </a:rPr>
              <a:t>черты</a:t>
            </a:r>
            <a:r>
              <a:rPr lang="en-US" sz="3200" b="0" i="0" dirty="0">
                <a:latin typeface="Times New Roman" pitchFamily="18"/>
              </a:rPr>
              <a:t> </a:t>
            </a:r>
            <a:r>
              <a:rPr lang="en-US" sz="3200" b="0" i="0" dirty="0" err="1">
                <a:latin typeface="Times New Roman" pitchFamily="18"/>
              </a:rPr>
              <a:t>характера</a:t>
            </a:r>
            <a:r>
              <a:rPr lang="en-US" sz="3200" b="0" i="0" dirty="0">
                <a:latin typeface="Times New Roman" pitchFamily="18"/>
              </a:rPr>
              <a:t> </a:t>
            </a:r>
            <a:r>
              <a:rPr lang="en-US" sz="3200" b="0" i="0" dirty="0" err="1">
                <a:latin typeface="Times New Roman" pitchFamily="18"/>
              </a:rPr>
              <a:t>человека</a:t>
            </a:r>
            <a:r>
              <a:rPr lang="en-US" sz="1400" dirty="0"/>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4438800"/>
            <a:ext cx="8607960" cy="103788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Имя Марат имеет две основные версии происхождения. </a:t>
            </a:r>
            <a:r>
              <a:rPr lang="ru-RU" sz="3200" b="0" i="0" dirty="0" smtClean="0">
                <a:latin typeface="Times New Roman" pitchFamily="18"/>
                <a:cs typeface="Times New Roman" pitchFamily="18"/>
              </a:rPr>
              <a:t>                                                                 По первой  </a:t>
            </a:r>
            <a:r>
              <a:rPr lang="ru-RU" sz="3200" b="0" i="0" dirty="0">
                <a:latin typeface="Times New Roman" pitchFamily="18"/>
                <a:cs typeface="Times New Roman" pitchFamily="18"/>
              </a:rPr>
              <a:t>"Марат" </a:t>
            </a:r>
            <a:r>
              <a:rPr lang="ru-RU" sz="3200" b="0" i="0" dirty="0" smtClean="0">
                <a:latin typeface="Times New Roman" pitchFamily="18"/>
                <a:cs typeface="Times New Roman" pitchFamily="18"/>
              </a:rPr>
              <a:t>имя </a:t>
            </a:r>
            <a:r>
              <a:rPr lang="ru-RU" sz="3200" b="0" i="0" dirty="0">
                <a:latin typeface="Times New Roman" pitchFamily="18"/>
                <a:cs typeface="Times New Roman" pitchFamily="18"/>
              </a:rPr>
              <a:t>из фамилии вождя Великой Французской Революции - Жана-Поля Марата. Имя Марат было особенно популярным в первые годы после революции 1917 года, его давали мальчикам в честь Жан-Поль Марата ,одного из вождей Великой французской революции 1793 года. Если трактовать имя Марат как французское, в переводе оно будет означать "пруд, болото" </a:t>
            </a:r>
            <a:r>
              <a:rPr lang="ru-RU" sz="1400" dirty="0">
                <a:cs typeface="Times New Roman" pitchFamily="18"/>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4212720"/>
            <a:ext cx="8607960" cy="9927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spcAft>
                <a:spcPts val="1500"/>
              </a:spcAft>
              <a:buNone/>
            </a:pP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
            </a:r>
            <a:br>
              <a:rPr lang="ru-RU" sz="3200" b="0" i="0" dirty="0">
                <a:latin typeface="Times New Roman" pitchFamily="18"/>
                <a:cs typeface="Times New Roman" pitchFamily="18"/>
              </a:rPr>
            </a:br>
            <a:r>
              <a:rPr lang="ru-RU" sz="3200" b="0" i="0" dirty="0">
                <a:latin typeface="Times New Roman" pitchFamily="18"/>
                <a:cs typeface="Times New Roman" pitchFamily="18"/>
              </a:rPr>
              <a:t>В наши дни имя не исчезло, более того, оно приобрело интернациональный характер. Его можно встретить в русских, армянских и татарских семьях, однако мусульмане Поволжья и Северного Кавказа считают имя Марат происходящим от арабского Мурат (</a:t>
            </a:r>
            <a:r>
              <a:rPr lang="ru-RU" sz="3200" b="0" i="0" dirty="0" err="1">
                <a:latin typeface="Times New Roman" pitchFamily="18"/>
                <a:cs typeface="Times New Roman" pitchFamily="18"/>
              </a:rPr>
              <a:t>Мурад</a:t>
            </a:r>
            <a:r>
              <a:rPr lang="ru-RU" sz="3200" b="0" i="0" dirty="0">
                <a:latin typeface="Times New Roman" pitchFamily="18"/>
                <a:cs typeface="Times New Roman" pitchFamily="18"/>
              </a:rPr>
              <a:t>) – «желанный, цель, замысел» и</a:t>
            </a:r>
            <a:r>
              <a:rPr lang="ru-RU" sz="3200" b="0" i="0" dirty="0" smtClean="0">
                <a:latin typeface="Times New Roman" pitchFamily="18"/>
                <a:cs typeface="Times New Roman" pitchFamily="18"/>
              </a:rPr>
              <a:t>ли </a:t>
            </a:r>
            <a:r>
              <a:rPr lang="ru-RU" sz="3200" b="0" i="0" dirty="0">
                <a:latin typeface="Times New Roman" pitchFamily="18"/>
                <a:cs typeface="Times New Roman" pitchFamily="18"/>
              </a:rPr>
              <a:t>же «посланник</a:t>
            </a:r>
            <a:r>
              <a:rPr lang="ru-RU" sz="3200" b="0" i="0" dirty="0" smtClean="0">
                <a:latin typeface="Times New Roman" pitchFamily="18"/>
                <a:cs typeface="Times New Roman" pitchFamily="18"/>
              </a:rPr>
              <a:t>», приносит </a:t>
            </a:r>
            <a:r>
              <a:rPr lang="ru-RU" sz="3200" b="0" i="0" dirty="0">
                <a:latin typeface="Times New Roman" pitchFamily="18"/>
                <a:cs typeface="Times New Roman" pitchFamily="18"/>
              </a:rPr>
              <a:t>в жизни какое-то событие и вправе им управлять.</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6076440"/>
            <a:ext cx="8607960" cy="1365300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buNone/>
            </a:pP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a:latin typeface="Times New Roman" pitchFamily="18"/>
              </a:rPr>
              <a:t> «</a:t>
            </a:r>
            <a:r>
              <a:rPr lang="en-US" sz="3200" i="0" dirty="0" err="1">
                <a:latin typeface="Times New Roman" pitchFamily="18"/>
              </a:rPr>
              <a:t>Раз</a:t>
            </a:r>
            <a:r>
              <a:rPr lang="en-US" sz="3200" i="0" dirty="0">
                <a:latin typeface="Times New Roman" pitchFamily="18"/>
              </a:rPr>
              <a:t> </a:t>
            </a:r>
            <a:r>
              <a:rPr lang="en-US" sz="3200" i="0" dirty="0" err="1">
                <a:latin typeface="Times New Roman" pitchFamily="18"/>
              </a:rPr>
              <a:t>уж</a:t>
            </a:r>
            <a:r>
              <a:rPr lang="en-US" sz="3200" i="0" dirty="0">
                <a:latin typeface="Times New Roman" pitchFamily="18"/>
              </a:rPr>
              <a:t> </a:t>
            </a:r>
            <a:r>
              <a:rPr lang="en-US" sz="3200" i="0" dirty="0" err="1">
                <a:latin typeface="Times New Roman" pitchFamily="18"/>
              </a:rPr>
              <a:t>такое</a:t>
            </a:r>
            <a:r>
              <a:rPr lang="en-US" sz="3200" i="0" dirty="0">
                <a:latin typeface="Times New Roman" pitchFamily="18"/>
              </a:rPr>
              <a:t> </a:t>
            </a:r>
            <a:r>
              <a:rPr lang="en-US" sz="3200" i="0" dirty="0" err="1">
                <a:latin typeface="Times New Roman" pitchFamily="18"/>
              </a:rPr>
              <a:t>звучное</a:t>
            </a:r>
            <a:r>
              <a:rPr lang="en-US" sz="3200" i="0" dirty="0">
                <a:latin typeface="Times New Roman" pitchFamily="18"/>
              </a:rPr>
              <a:t> у </a:t>
            </a:r>
            <a:r>
              <a:rPr lang="en-US" sz="3200" i="0" dirty="0" err="1">
                <a:latin typeface="Times New Roman" pitchFamily="18"/>
              </a:rPr>
              <a:t>меня</a:t>
            </a:r>
            <a:r>
              <a:rPr lang="en-US" sz="3200" i="0" dirty="0">
                <a:latin typeface="Times New Roman" pitchFamily="18"/>
              </a:rPr>
              <a:t> </a:t>
            </a:r>
            <a:r>
              <a:rPr lang="en-US" sz="3200" i="0" dirty="0" err="1">
                <a:latin typeface="Times New Roman" pitchFamily="18"/>
              </a:rPr>
              <a:t>имя</a:t>
            </a:r>
            <a:r>
              <a:rPr lang="en-US" sz="3200" i="0" dirty="0">
                <a:latin typeface="Times New Roman" pitchFamily="18"/>
              </a:rPr>
              <a:t>, </a:t>
            </a:r>
            <a:r>
              <a:rPr lang="en-US" sz="3200" i="0" dirty="0" err="1">
                <a:latin typeface="Times New Roman" pitchFamily="18"/>
              </a:rPr>
              <a:t>является</a:t>
            </a:r>
            <a:r>
              <a:rPr lang="en-US" sz="3200" i="0" dirty="0">
                <a:latin typeface="Times New Roman" pitchFamily="18"/>
              </a:rPr>
              <a:t> </a:t>
            </a:r>
            <a:r>
              <a:rPr lang="en-US" sz="3200" i="0" dirty="0" err="1">
                <a:latin typeface="Times New Roman" pitchFamily="18"/>
              </a:rPr>
              <a:t>ли</a:t>
            </a:r>
            <a:r>
              <a:rPr lang="en-US" sz="3200" i="0" dirty="0">
                <a:latin typeface="Times New Roman" pitchFamily="18"/>
              </a:rPr>
              <a:t> </a:t>
            </a:r>
            <a:r>
              <a:rPr lang="en-US" sz="3200" i="0" dirty="0" err="1">
                <a:latin typeface="Times New Roman" pitchFamily="18"/>
              </a:rPr>
              <a:t>оно</a:t>
            </a:r>
            <a:r>
              <a:rPr lang="en-US" sz="3200" i="0" dirty="0">
                <a:latin typeface="Times New Roman" pitchFamily="18"/>
              </a:rPr>
              <a:t> </a:t>
            </a:r>
            <a:r>
              <a:rPr lang="en-US" sz="3200" i="0" dirty="0" err="1" smtClean="0">
                <a:latin typeface="Times New Roman" pitchFamily="18"/>
              </a:rPr>
              <a:t>популярным</a:t>
            </a:r>
            <a:r>
              <a:rPr lang="en-US" sz="3200" i="0" dirty="0" smtClean="0">
                <a:latin typeface="Times New Roman" pitchFamily="18"/>
              </a:rPr>
              <a:t> </a:t>
            </a:r>
            <a:r>
              <a:rPr lang="en-US" sz="3200" i="0" dirty="0" err="1">
                <a:latin typeface="Times New Roman" pitchFamily="18"/>
              </a:rPr>
              <a:t>или</a:t>
            </a:r>
            <a:r>
              <a:rPr lang="en-US" sz="3200" i="0" dirty="0">
                <a:latin typeface="Times New Roman" pitchFamily="18"/>
              </a:rPr>
              <a:t>, </a:t>
            </a:r>
            <a:r>
              <a:rPr lang="en-US" sz="3200" i="0" dirty="0" err="1">
                <a:latin typeface="Times New Roman" pitchFamily="18"/>
              </a:rPr>
              <a:t>как</a:t>
            </a:r>
            <a:r>
              <a:rPr lang="en-US" sz="3200" i="0" dirty="0">
                <a:latin typeface="Times New Roman" pitchFamily="18"/>
              </a:rPr>
              <a:t> </a:t>
            </a:r>
            <a:r>
              <a:rPr lang="en-US" sz="3200" i="0" dirty="0" err="1">
                <a:latin typeface="Times New Roman" pitchFamily="18"/>
              </a:rPr>
              <a:t>принято</a:t>
            </a:r>
            <a:r>
              <a:rPr lang="en-US" sz="3200" i="0" dirty="0">
                <a:latin typeface="Times New Roman" pitchFamily="18"/>
              </a:rPr>
              <a:t> </a:t>
            </a:r>
            <a:r>
              <a:rPr lang="en-US" sz="3200" i="0" dirty="0" err="1" smtClean="0">
                <a:latin typeface="Times New Roman" pitchFamily="18"/>
              </a:rPr>
              <a:t>говорить</a:t>
            </a:r>
            <a:r>
              <a:rPr lang="ru-RU" sz="3200" i="0" dirty="0" smtClean="0">
                <a:latin typeface="Times New Roman" pitchFamily="18"/>
              </a:rPr>
              <a:t>, </a:t>
            </a:r>
            <a:r>
              <a:rPr lang="en-US" sz="3200" i="0" dirty="0" err="1" smtClean="0">
                <a:latin typeface="Times New Roman" pitchFamily="18"/>
              </a:rPr>
              <a:t>модным</a:t>
            </a:r>
            <a:r>
              <a:rPr lang="en-US" sz="3200" b="0" i="0" dirty="0">
                <a:latin typeface="Times New Roman" pitchFamily="18"/>
              </a:rPr>
              <a:t>?»</a:t>
            </a:r>
            <a:br>
              <a:rPr lang="en-US" sz="3200" b="0" i="0" dirty="0">
                <a:latin typeface="Times New Roman" pitchFamily="18"/>
              </a:rPr>
            </a:br>
            <a:r>
              <a:rPr lang="en-US" sz="3200" b="0" i="0" dirty="0">
                <a:latin typeface="Times New Roman" pitchFamily="18"/>
              </a:rPr>
              <a:t/>
            </a:r>
            <a:br>
              <a:rPr lang="en-US" sz="3200" b="0" i="0" dirty="0">
                <a:latin typeface="Times New Roman" pitchFamily="18"/>
              </a:rPr>
            </a:br>
            <a:r>
              <a:rPr lang="en-US" sz="3200" b="0" i="0" dirty="0" err="1">
                <a:latin typeface="Times New Roman" pitchFamily="18"/>
              </a:rPr>
              <a:t>Вообще</a:t>
            </a:r>
            <a:r>
              <a:rPr lang="en-US" sz="3200" b="0" i="0" dirty="0">
                <a:latin typeface="Times New Roman" pitchFamily="18"/>
              </a:rPr>
              <a:t>, </a:t>
            </a:r>
            <a:r>
              <a:rPr lang="en-US" sz="3200" b="0" i="0" dirty="0" err="1">
                <a:latin typeface="Times New Roman" pitchFamily="18"/>
              </a:rPr>
              <a:t>популярность</a:t>
            </a:r>
            <a:r>
              <a:rPr lang="en-US" sz="3200" b="0" i="0" dirty="0">
                <a:latin typeface="Times New Roman" pitchFamily="18"/>
              </a:rPr>
              <a:t> </a:t>
            </a:r>
            <a:r>
              <a:rPr lang="en-US" sz="3200" b="0" i="0" dirty="0" err="1">
                <a:latin typeface="Times New Roman" pitchFamily="18"/>
              </a:rPr>
              <a:t>имен</a:t>
            </a:r>
            <a:r>
              <a:rPr lang="en-US" sz="3200" b="0" i="0" dirty="0">
                <a:latin typeface="Times New Roman" pitchFamily="18"/>
              </a:rPr>
              <a:t> – </a:t>
            </a:r>
            <a:r>
              <a:rPr lang="en-US" sz="3200" b="0" i="0" dirty="0" err="1">
                <a:latin typeface="Times New Roman" pitchFamily="18"/>
              </a:rPr>
              <a:t>штука</a:t>
            </a:r>
            <a:r>
              <a:rPr lang="en-US" sz="3200" b="0" i="0" dirty="0">
                <a:latin typeface="Times New Roman" pitchFamily="18"/>
              </a:rPr>
              <a:t> </a:t>
            </a:r>
            <a:r>
              <a:rPr lang="en-US" sz="3200" b="0" i="0" dirty="0" err="1">
                <a:latin typeface="Times New Roman" pitchFamily="18"/>
              </a:rPr>
              <a:t>не</a:t>
            </a:r>
            <a:r>
              <a:rPr lang="en-US" sz="3200" b="0" i="0" dirty="0">
                <a:latin typeface="Times New Roman" pitchFamily="18"/>
              </a:rPr>
              <a:t> </a:t>
            </a:r>
            <a:r>
              <a:rPr lang="en-US" sz="3200" b="0" i="0" dirty="0" err="1">
                <a:latin typeface="Times New Roman" pitchFamily="18"/>
              </a:rPr>
              <a:t>очень</a:t>
            </a:r>
            <a:r>
              <a:rPr lang="en-US" sz="3200" b="0" i="0" dirty="0">
                <a:latin typeface="Times New Roman" pitchFamily="18"/>
              </a:rPr>
              <a:t> </a:t>
            </a:r>
            <a:r>
              <a:rPr lang="en-US" sz="3200" b="0" i="0" dirty="0" err="1">
                <a:latin typeface="Times New Roman" pitchFamily="18"/>
              </a:rPr>
              <a:t>стабильная.Как</a:t>
            </a:r>
            <a:r>
              <a:rPr lang="en-US" sz="3200" b="0" i="0" dirty="0">
                <a:latin typeface="Times New Roman" pitchFamily="18"/>
              </a:rPr>
              <a:t> </a:t>
            </a:r>
            <a:r>
              <a:rPr lang="en-US" sz="3200" b="0" i="0" dirty="0" err="1">
                <a:latin typeface="Times New Roman" pitchFamily="18"/>
              </a:rPr>
              <a:t>показала</a:t>
            </a:r>
            <a:r>
              <a:rPr lang="en-US" sz="3200" b="0" i="0" dirty="0">
                <a:latin typeface="Times New Roman" pitchFamily="18"/>
              </a:rPr>
              <a:t> </a:t>
            </a:r>
            <a:r>
              <a:rPr lang="en-US" sz="3200" b="0" i="0" dirty="0" err="1">
                <a:latin typeface="Times New Roman" pitchFamily="18"/>
              </a:rPr>
              <a:t>статистика</a:t>
            </a:r>
            <a:r>
              <a:rPr lang="en-US" sz="3200" b="0" i="0" dirty="0">
                <a:latin typeface="Times New Roman" pitchFamily="18"/>
              </a:rPr>
              <a:t>,  </a:t>
            </a:r>
            <a:r>
              <a:rPr lang="en-US" sz="3200" b="0" i="0" dirty="0" err="1">
                <a:latin typeface="Times New Roman" pitchFamily="18"/>
              </a:rPr>
              <a:t>за</a:t>
            </a:r>
            <a:r>
              <a:rPr lang="en-US" sz="3200" b="0" i="0" dirty="0">
                <a:latin typeface="Times New Roman" pitchFamily="18"/>
              </a:rPr>
              <a:t> </a:t>
            </a:r>
            <a:r>
              <a:rPr lang="en-US" sz="3200" b="0" i="0" dirty="0" err="1">
                <a:latin typeface="Times New Roman" pitchFamily="18"/>
              </a:rPr>
              <a:t>последние</a:t>
            </a:r>
            <a:r>
              <a:rPr lang="en-US" sz="3200" b="0" i="0" dirty="0">
                <a:latin typeface="Times New Roman" pitchFamily="18"/>
              </a:rPr>
              <a:t> </a:t>
            </a:r>
            <a:r>
              <a:rPr lang="en-US" sz="3200" b="0" i="0" dirty="0" err="1">
                <a:latin typeface="Times New Roman" pitchFamily="18"/>
              </a:rPr>
              <a:t>годы</a:t>
            </a:r>
            <a:r>
              <a:rPr lang="en-US" sz="3200" b="0" i="0" dirty="0">
                <a:latin typeface="Times New Roman" pitchFamily="18"/>
              </a:rPr>
              <a:t>, а </a:t>
            </a:r>
            <a:r>
              <a:rPr lang="en-US" sz="3200" b="0" i="0" dirty="0" err="1">
                <a:latin typeface="Times New Roman" pitchFamily="18"/>
              </a:rPr>
              <a:t>именно</a:t>
            </a:r>
            <a:r>
              <a:rPr lang="en-US" sz="3200" b="0" i="0" dirty="0">
                <a:latin typeface="Times New Roman" pitchFamily="18"/>
              </a:rPr>
              <a:t> в 2010-2017 </a:t>
            </a:r>
            <a:r>
              <a:rPr lang="en-US" sz="3200" b="0" i="0" dirty="0" err="1">
                <a:latin typeface="Times New Roman" pitchFamily="18"/>
              </a:rPr>
              <a:t>годы</a:t>
            </a:r>
            <a:r>
              <a:rPr lang="en-US" sz="3200" b="0" i="0" dirty="0">
                <a:latin typeface="Times New Roman" pitchFamily="18"/>
              </a:rPr>
              <a:t>, </a:t>
            </a:r>
            <a:r>
              <a:rPr lang="en-US" sz="3200" b="0" i="0" dirty="0" err="1">
                <a:latin typeface="Times New Roman" pitchFamily="18"/>
              </a:rPr>
              <a:t>исходя</a:t>
            </a:r>
            <a:r>
              <a:rPr lang="en-US" sz="3200" b="0" i="0" dirty="0">
                <a:latin typeface="Times New Roman" pitchFamily="18"/>
              </a:rPr>
              <a:t> </a:t>
            </a:r>
            <a:r>
              <a:rPr lang="en-US" sz="3200" b="0" i="0" dirty="0" err="1">
                <a:latin typeface="Times New Roman" pitchFamily="18"/>
              </a:rPr>
              <a:t>из</a:t>
            </a:r>
            <a:r>
              <a:rPr lang="en-US" sz="3200" b="0" i="0" dirty="0">
                <a:latin typeface="Times New Roman" pitchFamily="18"/>
              </a:rPr>
              <a:t> </a:t>
            </a:r>
            <a:r>
              <a:rPr lang="en-US" sz="3200" b="0" i="0" dirty="0" err="1">
                <a:latin typeface="Times New Roman" pitchFamily="18"/>
              </a:rPr>
              <a:t>официальной</a:t>
            </a:r>
            <a:r>
              <a:rPr lang="en-US" sz="3200" b="0" i="0" dirty="0">
                <a:latin typeface="Times New Roman" pitchFamily="18"/>
              </a:rPr>
              <a:t> </a:t>
            </a:r>
            <a:r>
              <a:rPr lang="en-US" sz="3200" b="0" i="0" dirty="0" err="1">
                <a:latin typeface="Times New Roman" pitchFamily="18"/>
              </a:rPr>
              <a:t>отчетности</a:t>
            </a:r>
            <a:r>
              <a:rPr lang="en-US" sz="3200" b="0" i="0" dirty="0">
                <a:latin typeface="Times New Roman" pitchFamily="18"/>
              </a:rPr>
              <a:t> </a:t>
            </a:r>
            <a:r>
              <a:rPr lang="en-US" sz="3200" b="0" i="0" dirty="0" err="1">
                <a:latin typeface="Times New Roman" pitchFamily="18"/>
              </a:rPr>
              <a:t>органа</a:t>
            </a:r>
            <a:r>
              <a:rPr lang="en-US" sz="3200" b="0" i="0" dirty="0">
                <a:latin typeface="Times New Roman" pitchFamily="18"/>
              </a:rPr>
              <a:t> ЗАГС в </a:t>
            </a:r>
            <a:r>
              <a:rPr lang="en-US" sz="3200" b="0" i="0" dirty="0" err="1">
                <a:latin typeface="Times New Roman" pitchFamily="18"/>
              </a:rPr>
              <a:t>пределах</a:t>
            </a:r>
            <a:r>
              <a:rPr lang="en-US" sz="3200" b="0" i="0" dirty="0">
                <a:latin typeface="Times New Roman" pitchFamily="18"/>
              </a:rPr>
              <a:t> РФ, </a:t>
            </a:r>
            <a:r>
              <a:rPr lang="en-US" sz="3200" b="0" i="0" dirty="0" err="1">
                <a:latin typeface="Times New Roman" pitchFamily="18"/>
              </a:rPr>
              <a:t>мое</a:t>
            </a:r>
            <a:r>
              <a:rPr lang="en-US" sz="3200" b="0" i="0" dirty="0">
                <a:latin typeface="Times New Roman" pitchFamily="18"/>
              </a:rPr>
              <a:t> </a:t>
            </a:r>
            <a:r>
              <a:rPr lang="en-US" sz="3200" b="0" i="0" dirty="0" err="1">
                <a:latin typeface="Times New Roman" pitchFamily="18"/>
              </a:rPr>
              <a:t>имя</a:t>
            </a:r>
            <a:r>
              <a:rPr lang="en-US" sz="3200" b="0" i="0" dirty="0">
                <a:latin typeface="Times New Roman" pitchFamily="18"/>
              </a:rPr>
              <a:t> </a:t>
            </a:r>
            <a:r>
              <a:rPr lang="en-US" sz="3200" b="0" i="0" dirty="0" err="1">
                <a:latin typeface="Times New Roman" pitchFamily="18"/>
              </a:rPr>
              <a:t>Марат</a:t>
            </a:r>
            <a:r>
              <a:rPr lang="en-US" sz="3200" b="0" i="0" dirty="0">
                <a:latin typeface="Times New Roman" pitchFamily="18"/>
              </a:rPr>
              <a:t> в </a:t>
            </a:r>
            <a:r>
              <a:rPr lang="en-US" sz="3200" b="0" i="0" dirty="0" err="1">
                <a:latin typeface="Times New Roman" pitchFamily="18"/>
              </a:rPr>
              <a:t>рейтинге</a:t>
            </a:r>
            <a:r>
              <a:rPr lang="en-US" sz="3200" b="0" i="0" dirty="0">
                <a:latin typeface="Times New Roman" pitchFamily="18"/>
              </a:rPr>
              <a:t> </a:t>
            </a:r>
            <a:r>
              <a:rPr lang="en-US" sz="3200" b="0" i="0" dirty="0" err="1">
                <a:latin typeface="Times New Roman" pitchFamily="18"/>
              </a:rPr>
              <a:t>имен</a:t>
            </a:r>
            <a:r>
              <a:rPr lang="en-US" sz="3200" b="0" i="0" dirty="0">
                <a:latin typeface="Times New Roman" pitchFamily="18"/>
              </a:rPr>
              <a:t> </a:t>
            </a:r>
            <a:r>
              <a:rPr lang="en-US" sz="3200" b="0" i="0" dirty="0" err="1">
                <a:latin typeface="Times New Roman" pitchFamily="18"/>
              </a:rPr>
              <a:t>занимает</a:t>
            </a:r>
            <a:r>
              <a:rPr lang="en-US" sz="3200" b="0" i="0" dirty="0">
                <a:latin typeface="Times New Roman" pitchFamily="18"/>
              </a:rPr>
              <a:t> </a:t>
            </a:r>
            <a:r>
              <a:rPr lang="en-US" sz="3200" i="0" dirty="0">
                <a:latin typeface="Times New Roman" pitchFamily="18"/>
              </a:rPr>
              <a:t>60–е </a:t>
            </a:r>
            <a:r>
              <a:rPr lang="en-US" sz="3200" i="0" dirty="0" err="1">
                <a:latin typeface="Times New Roman" pitchFamily="18"/>
              </a:rPr>
              <a:t>место</a:t>
            </a:r>
            <a:r>
              <a:rPr lang="en-US" sz="3200" b="0" i="0" dirty="0">
                <a:latin typeface="Times New Roman" pitchFamily="18"/>
              </a:rPr>
              <a:t>. И </a:t>
            </a:r>
            <a:r>
              <a:rPr lang="en-US" sz="3200" b="0" i="0" dirty="0" err="1">
                <a:latin typeface="Times New Roman" pitchFamily="18"/>
              </a:rPr>
              <a:t>это</a:t>
            </a:r>
            <a:r>
              <a:rPr lang="en-US" sz="3200" b="0" i="0" dirty="0">
                <a:latin typeface="Times New Roman" pitchFamily="18"/>
              </a:rPr>
              <a:t> </a:t>
            </a:r>
            <a:r>
              <a:rPr lang="en-US" sz="3200" b="0" i="0" dirty="0" err="1">
                <a:latin typeface="Times New Roman" pitchFamily="18"/>
              </a:rPr>
              <a:t>входит</a:t>
            </a:r>
            <a:r>
              <a:rPr lang="en-US" sz="3200" b="0" i="0" dirty="0">
                <a:latin typeface="Times New Roman" pitchFamily="18"/>
              </a:rPr>
              <a:t> в </a:t>
            </a:r>
            <a:r>
              <a:rPr lang="en-US" sz="3200" b="0" i="0" dirty="0" err="1">
                <a:latin typeface="Times New Roman" pitchFamily="18"/>
              </a:rPr>
              <a:t>группу</a:t>
            </a:r>
            <a:r>
              <a:rPr lang="en-US" sz="3200" b="0" i="0" dirty="0">
                <a:latin typeface="Times New Roman" pitchFamily="18"/>
              </a:rPr>
              <a:t>, </a:t>
            </a:r>
            <a:r>
              <a:rPr lang="en-US" sz="3200" b="0" i="0" dirty="0" err="1">
                <a:latin typeface="Times New Roman" pitchFamily="18"/>
              </a:rPr>
              <a:t>как</a:t>
            </a:r>
            <a:r>
              <a:rPr lang="en-US" sz="3200" b="0" i="0" dirty="0">
                <a:latin typeface="Times New Roman" pitchFamily="18"/>
              </a:rPr>
              <a:t> </a:t>
            </a:r>
            <a:r>
              <a:rPr lang="en-US" sz="3200" b="0" i="0" dirty="0" err="1">
                <a:latin typeface="Times New Roman" pitchFamily="18"/>
              </a:rPr>
              <a:t>популярные</a:t>
            </a:r>
            <a:r>
              <a:rPr lang="en-US" sz="3200" b="0" i="0" dirty="0">
                <a:latin typeface="Times New Roman" pitchFamily="18"/>
              </a:rPr>
              <a:t> </a:t>
            </a:r>
            <a:r>
              <a:rPr lang="en-US" sz="3200" b="0" i="0" dirty="0" err="1">
                <a:latin typeface="Times New Roman" pitchFamily="18"/>
              </a:rPr>
              <a:t>имена</a:t>
            </a:r>
            <a:r>
              <a:rPr lang="en-US" sz="3200" b="0" i="0" dirty="0">
                <a:latin typeface="Times New Roman" pitchFamily="18"/>
              </a:rPr>
              <a:t>. </a:t>
            </a:r>
            <a:r>
              <a:rPr lang="en-US" sz="3200" b="0" i="0" dirty="0" err="1">
                <a:latin typeface="Times New Roman" pitchFamily="18"/>
              </a:rPr>
              <a:t>Получается</a:t>
            </a:r>
            <a:r>
              <a:rPr lang="en-US" sz="3200" b="0" i="0" dirty="0">
                <a:latin typeface="Times New Roman" pitchFamily="18"/>
              </a:rPr>
              <a:t>, </a:t>
            </a:r>
            <a:r>
              <a:rPr lang="en-US" sz="3200" b="0" i="0" dirty="0" err="1">
                <a:latin typeface="Times New Roman" pitchFamily="18"/>
              </a:rPr>
              <a:t>что</a:t>
            </a:r>
            <a:r>
              <a:rPr lang="en-US" sz="3200" b="0" i="0" dirty="0">
                <a:latin typeface="Times New Roman" pitchFamily="18"/>
              </a:rPr>
              <a:t> </a:t>
            </a:r>
            <a:r>
              <a:rPr lang="en-US" sz="3200" b="0" i="0" dirty="0" err="1">
                <a:latin typeface="Times New Roman" pitchFamily="18"/>
              </a:rPr>
              <a:t>хоть</a:t>
            </a:r>
            <a:r>
              <a:rPr lang="en-US" sz="3200" b="0" i="0" dirty="0">
                <a:latin typeface="Times New Roman" pitchFamily="18"/>
              </a:rPr>
              <a:t> и </a:t>
            </a:r>
            <a:r>
              <a:rPr lang="en-US" sz="3200" b="0" i="0" dirty="0" err="1">
                <a:latin typeface="Times New Roman" pitchFamily="18"/>
              </a:rPr>
              <a:t>не</a:t>
            </a:r>
            <a:r>
              <a:rPr lang="en-US" sz="3200" b="0" i="0" dirty="0">
                <a:latin typeface="Times New Roman" pitchFamily="18"/>
              </a:rPr>
              <a:t> </a:t>
            </a:r>
            <a:r>
              <a:rPr lang="en-US" sz="3200" b="0" i="0" dirty="0" err="1">
                <a:latin typeface="Times New Roman" pitchFamily="18"/>
              </a:rPr>
              <a:t>первое</a:t>
            </a:r>
            <a:r>
              <a:rPr lang="en-US" sz="3200" b="0" i="0" dirty="0">
                <a:latin typeface="Times New Roman" pitchFamily="18"/>
              </a:rPr>
              <a:t> </a:t>
            </a:r>
            <a:r>
              <a:rPr lang="en-US" sz="3200" b="0" i="0" dirty="0" err="1">
                <a:latin typeface="Times New Roman" pitchFamily="18"/>
              </a:rPr>
              <a:t>место</a:t>
            </a:r>
            <a:r>
              <a:rPr lang="en-US" sz="3200" b="0" i="0" dirty="0">
                <a:latin typeface="Times New Roman" pitchFamily="18"/>
              </a:rPr>
              <a:t> </a:t>
            </a:r>
            <a:r>
              <a:rPr lang="en-US" sz="3200" b="0" i="0" dirty="0" err="1">
                <a:latin typeface="Times New Roman" pitchFamily="18"/>
              </a:rPr>
              <a:t>занимает</a:t>
            </a:r>
            <a:r>
              <a:rPr lang="en-US" sz="3200" b="0" i="0" dirty="0">
                <a:latin typeface="Times New Roman" pitchFamily="18"/>
              </a:rPr>
              <a:t> </a:t>
            </a:r>
            <a:r>
              <a:rPr lang="en-US" sz="3200" b="0" i="0" dirty="0" err="1">
                <a:latin typeface="Times New Roman" pitchFamily="18"/>
              </a:rPr>
              <a:t>имя</a:t>
            </a:r>
            <a:r>
              <a:rPr lang="en-US" sz="3200" b="0" i="0" dirty="0">
                <a:latin typeface="Times New Roman" pitchFamily="18"/>
              </a:rPr>
              <a:t> </a:t>
            </a:r>
            <a:r>
              <a:rPr lang="en-US" sz="3200" b="0" i="0" dirty="0" err="1">
                <a:latin typeface="Times New Roman" pitchFamily="18"/>
              </a:rPr>
              <a:t>Марат</a:t>
            </a:r>
            <a:r>
              <a:rPr lang="en-US" sz="3200" b="0" i="0" dirty="0">
                <a:latin typeface="Times New Roman" pitchFamily="18"/>
              </a:rPr>
              <a:t>, </a:t>
            </a:r>
            <a:r>
              <a:rPr lang="en-US" sz="3200" b="0" i="0" dirty="0" err="1">
                <a:latin typeface="Times New Roman" pitchFamily="18"/>
              </a:rPr>
              <a:t>но</a:t>
            </a:r>
            <a:r>
              <a:rPr lang="en-US" sz="3200" b="0" i="0" dirty="0">
                <a:latin typeface="Times New Roman" pitchFamily="18"/>
              </a:rPr>
              <a:t> </a:t>
            </a:r>
            <a:r>
              <a:rPr lang="en-US" sz="3200" b="0" i="0" dirty="0" err="1">
                <a:latin typeface="Times New Roman" pitchFamily="18"/>
              </a:rPr>
              <a:t>все</a:t>
            </a:r>
            <a:r>
              <a:rPr lang="en-US" sz="3200" b="0" i="0" dirty="0">
                <a:latin typeface="Times New Roman" pitchFamily="18"/>
              </a:rPr>
              <a:t> </a:t>
            </a:r>
            <a:r>
              <a:rPr lang="en-US" sz="3200" b="0" i="0" dirty="0" err="1">
                <a:latin typeface="Times New Roman" pitchFamily="18"/>
              </a:rPr>
              <a:t>же</a:t>
            </a:r>
            <a:r>
              <a:rPr lang="en-US" sz="3200" b="0" i="0" dirty="0">
                <a:latin typeface="Times New Roman" pitchFamily="18"/>
              </a:rPr>
              <a:t> </a:t>
            </a:r>
            <a:r>
              <a:rPr lang="en-US" sz="3200" b="0" i="0" dirty="0" err="1">
                <a:latin typeface="Times New Roman" pitchFamily="18"/>
              </a:rPr>
              <a:t>оно</a:t>
            </a:r>
            <a:r>
              <a:rPr lang="en-US" sz="3200" b="0" i="0" dirty="0">
                <a:latin typeface="Times New Roman" pitchFamily="18"/>
              </a:rPr>
              <a:t> </a:t>
            </a:r>
            <a:r>
              <a:rPr lang="en-US" sz="3200" b="0" i="0" dirty="0" err="1">
                <a:latin typeface="Times New Roman" pitchFamily="18"/>
              </a:rPr>
              <a:t>входит</a:t>
            </a:r>
            <a:r>
              <a:rPr lang="en-US" sz="3200" b="0" i="0" dirty="0">
                <a:latin typeface="Times New Roman" pitchFamily="18"/>
              </a:rPr>
              <a:t> в </a:t>
            </a:r>
            <a:r>
              <a:rPr lang="en-US" sz="3200" b="0" i="0" dirty="0" err="1">
                <a:latin typeface="Times New Roman" pitchFamily="18"/>
              </a:rPr>
              <a:t>группу</a:t>
            </a:r>
            <a:r>
              <a:rPr lang="en-US" sz="3200" b="0" i="0" dirty="0">
                <a:latin typeface="Times New Roman" pitchFamily="18"/>
              </a:rPr>
              <a:t> </a:t>
            </a:r>
            <a:r>
              <a:rPr lang="en-US" sz="3200" b="0" i="0" dirty="0" err="1">
                <a:latin typeface="Times New Roman" pitchFamily="18"/>
              </a:rPr>
              <a:t>самых</a:t>
            </a:r>
            <a:r>
              <a:rPr lang="en-US" sz="3200" b="0" i="0" dirty="0">
                <a:latin typeface="Times New Roman" pitchFamily="18"/>
              </a:rPr>
              <a:t> </a:t>
            </a:r>
            <a:r>
              <a:rPr lang="en-US" sz="3200" b="0" i="0" dirty="0" err="1">
                <a:latin typeface="Times New Roman" pitchFamily="18"/>
              </a:rPr>
              <a:t>модных</a:t>
            </a:r>
            <a:r>
              <a:rPr lang="en-US" sz="3200" b="0" i="0" dirty="0">
                <a:latin typeface="Times New Roman" pitchFamily="18"/>
              </a:rPr>
              <a:t> </a:t>
            </a:r>
            <a:r>
              <a:rPr lang="en-US" sz="3200" b="0" i="0" dirty="0" err="1">
                <a:latin typeface="Times New Roman" pitchFamily="18"/>
              </a:rPr>
              <a:t>имен</a:t>
            </a:r>
            <a:r>
              <a:rPr lang="en-US" sz="3200" b="0" i="0" dirty="0">
                <a:latin typeface="Times New Roman" pitchFamily="18"/>
              </a:rPr>
              <a:t>.</a:t>
            </a:r>
            <a:r>
              <a:rPr lang="en-US" dirty="0"/>
              <a:t/>
            </a:r>
            <a:br>
              <a:rPr lang="en-US" dirty="0"/>
            </a:b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4212360"/>
            <a:ext cx="8607960" cy="9926640"/>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a:spcAft>
                <a:spcPts val="1500"/>
              </a:spcAft>
              <a:buNone/>
            </a:pP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b="0" i="0">
                <a:latin typeface="Times New Roman" pitchFamily="18"/>
              </a:rPr>
              <a:t/>
            </a:r>
            <a:br>
              <a:rPr lang="ru-RU" sz="3200" b="0" i="0">
                <a:latin typeface="Times New Roman" pitchFamily="18"/>
              </a:rPr>
            </a:br>
            <a:r>
              <a:rPr lang="ru-RU" sz="3200" i="0">
                <a:latin typeface="Times New Roman" pitchFamily="18"/>
              </a:rPr>
              <a:t>Сколько же уменьшительно-ласкательных форм у этого имени?</a:t>
            </a:r>
            <a:br>
              <a:rPr lang="ru-RU" sz="3200" i="0">
                <a:latin typeface="Times New Roman" pitchFamily="18"/>
              </a:rPr>
            </a:br>
            <a:r>
              <a:rPr lang="ru-RU" sz="3200" i="0">
                <a:latin typeface="Times New Roman" pitchFamily="18"/>
              </a:rPr>
              <a:t/>
            </a:r>
            <a:br>
              <a:rPr lang="ru-RU" sz="3200" i="0">
                <a:latin typeface="Times New Roman" pitchFamily="18"/>
              </a:rPr>
            </a:br>
            <a:r>
              <a:rPr lang="ru-RU" sz="3200" i="0">
                <a:latin typeface="Times New Roman" pitchFamily="18"/>
              </a:rPr>
              <a:t/>
            </a:r>
            <a:br>
              <a:rPr lang="ru-RU" sz="3200" i="0">
                <a:latin typeface="Times New Roman" pitchFamily="18"/>
              </a:rPr>
            </a:br>
            <a:r>
              <a:rPr lang="ru-RU" sz="3200" b="0" i="0">
                <a:latin typeface="Times New Roman" pitchFamily="18"/>
              </a:rPr>
              <a:t> Оказывается,несколько красивых и ласковых форм имеет имя Марат! А какие это теплые, ласковые и замечательные слова: Мар, Марик, Маратик, Маратка, Марочка, Маратушка,  Марыч, Мэр</a:t>
            </a:r>
            <a:r>
              <a:rPr lang="ru-RU" sz="3200" b="0" i="0">
                <a:latin typeface="Times New Roman" pitchFamily="18"/>
                <a:cs typeface="Calibri" pitchFamily="34"/>
              </a:rPr>
              <a:t>.</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40879" y="-5793120"/>
            <a:ext cx="8607960" cy="13087079"/>
          </a:xfrm>
        </p:spPr>
        <p:txBody>
          <a:bodyPr/>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lvl="0" indent="133200">
              <a:spcAft>
                <a:spcPts val="751"/>
              </a:spcAft>
              <a:buNone/>
            </a:pP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i="0">
                <a:latin typeface="Times New Roman" pitchFamily="18"/>
              </a:rPr>
              <a:t>«Какую тайну может скрывать моё имя, каким характером и энергетикой могут обладать люди с именем Марат»?</a:t>
            </a:r>
            <a:r>
              <a:rPr lang="en-US" sz="3200" b="0" i="0">
                <a:latin typeface="Times New Roman" pitchFamily="18"/>
              </a:rPr>
              <a:t> </a:t>
            </a:r>
            <a:br>
              <a:rPr lang="en-US" sz="3200" b="0" i="0">
                <a:latin typeface="Times New Roman" pitchFamily="18"/>
              </a:rPr>
            </a:br>
            <a:r>
              <a:rPr lang="en-US" sz="3200" b="0" i="0">
                <a:latin typeface="Times New Roman" pitchFamily="18"/>
              </a:rPr>
              <a:t/>
            </a:r>
            <a:br>
              <a:rPr lang="en-US" sz="3200" b="0" i="0">
                <a:latin typeface="Times New Roman" pitchFamily="18"/>
              </a:rPr>
            </a:br>
            <a:r>
              <a:rPr lang="en-US" sz="3200" b="0" i="0">
                <a:latin typeface="Times New Roman" pitchFamily="18"/>
              </a:rPr>
              <a:t>Имя Марат придает своему владельцу сильный, волевой характер, непредельное мужество.  У людей  с этим именем, далеко идущие планы. Проблемные ситуации не могут сломить сильную личность такого человека.</a:t>
            </a:r>
            <a:r>
              <a:rPr lang="en-US" sz="3200" b="0" i="0">
                <a:latin typeface="Times New Roman" pitchFamily="18"/>
                <a:cs typeface="Times New Roman" pitchFamily="18"/>
              </a:rPr>
              <a:t> У Марата есть организаторский талант, которым он  умеет пользоваться. Марат не стесняется обратиться за помощью, никогда не забывает поблагодарить за нее. Марат довольно азартен, ему больше нравится сам процесс, нежели результат. Он не пасует перед трудностями, и, как правило, добивается успеха в достижении цели.</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rs-strategy">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../../../../Program%20Files%20(x86)/OpenOffice%204/share/template/ru/presnt/prs-strategy.otp</Template>
  <TotalTime>66</TotalTime>
  <Words>108</Words>
  <Application>Microsoft Office PowerPoint</Application>
  <PresentationFormat>Произвольный</PresentationFormat>
  <Paragraphs>32</Paragraphs>
  <Slides>24</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prs-strategy</vt:lpstr>
      <vt:lpstr>    «Что в имени моем?»   </vt:lpstr>
      <vt:lpstr>                                      Имя человека – одно из важнейших составляющих его индивидуальности.  Имя – это личное название человека, даваемое ему при рождении. “Как тебя зовут? “- с этой фразы начинается знакомство с каждым учеником, которого привели в школу.</vt:lpstr>
      <vt:lpstr>Зовут меня Марат. Мама ласково  называет меня Маратушка,а бабушка с дедушкой –Маратик . Мне уже 13 лет, а о своем имени я почти  ничего не знаю. Я поставил перед собой цель: узнать как можно больше об имени Марат.     .</vt:lpstr>
      <vt:lpstr>                Есть такая наука – антропонимика. Предметом изучения антропонимики является «личное имя» - специальное слово, служащее для обозначения отдельного человека. Каждому человеку при рождении дается имя, которое впоследствии становится неотъемлемой частью, несущее в себе привычки, характер. Каждое имя –это   неотъемлемая часть личности, которую она получает с самого рождения. Толкование конкретного можно увидеть главные качества и черты характера человека.</vt:lpstr>
      <vt:lpstr>             Имя Марат имеет две основные версии происхождения.                                                                  По первой  "Марат" имя из фамилии вождя Великой Французской Революции - Жана-Поля Марата. Имя Марат было особенно популярным в первые годы после революции 1917 года, его давали мальчикам в честь Жан-Поль Марата ,одного из вождей Великой французской революции 1793 года. Если трактовать имя Марат как французское, в переводе оно будет означать "пруд, болото" .</vt:lpstr>
      <vt:lpstr>              В наши дни имя не исчезло, более того, оно приобрело интернациональный характер. Его можно встретить в русских, армянских и татарских семьях, однако мусульмане Поволжья и Северного Кавказа считают имя Марат происходящим от арабского Мурат (Мурад) – «желанный, цель, замысел» или же «посланник», приносит в жизни какое-то событие и вправе им управлять.</vt:lpstr>
      <vt:lpstr>                 «Раз уж такое звучное у меня имя, является ли оно популярным или, как принято говорить, модным?»  Вообще, популярность имен – штука не очень стабильная.Как показала статистика,  за последние годы, а именно в 2010-2017 годы, исходя из официальной отчетности органа ЗАГС в пределах РФ, мое имя Марат в рейтинге имен занимает 60–е место. И это входит в группу, как популярные имена. Получается, что хоть и не первое место занимает имя Марат, но все же оно входит в группу самых модных имен. </vt:lpstr>
      <vt:lpstr>             Сколько же уменьшительно-ласкательных форм у этого имени?    Оказывается,несколько красивых и ласковых форм имеет имя Марат! А какие это теплые, ласковые и замечательные слова: Мар, Марик, Маратик, Маратка, Марочка, Маратушка,  Марыч, Мэр.</vt:lpstr>
      <vt:lpstr>             «Какую тайну может скрывать моё имя, каким характером и энергетикой могут обладать люди с именем Марат»?   Имя Марат придает своему владельцу сильный, волевой характер, непредельное мужество.  У людей  с этим именем, далеко идущие планы. Проблемные ситуации не могут сломить сильную личность такого человека. У Марата есть организаторский талант, которым он  умеет пользоваться. Марат не стесняется обратиться за помощью, никогда не забывает поблагодарить за нее. Марат довольно азартен, ему больше нравится сам процесс, нежели результат. Он не пасует перед трудностями, и, как правило, добивается успеха в достижении цели.</vt:lpstr>
      <vt:lpstr>             Марат – любящий и внимательный сын. Он сильно привязан к своим родителям, а также другим членам семьи. Забота и тепло о своих близких проявляется во всех поступках, мужчины с этим именем излучают добро.  В школе Марат учится хорошо и ровно, но ему не достает внимательности и умения концентрироваться. Легко находит подход к людям, очень общителен. Для Марата быть в центре внимания на различных мероприятиях — это наслаждение. Но одиночество для Марата также важно. Одиночество он воспринимает как отдых и анализирует в такие минуты происходящие ситуации в его жизни.</vt:lpstr>
      <vt:lpstr>                                Некоторые секреты общения Маратом.  Иногда бывает непросто за внешней холодностью и некоторой строгостью Марата разглядеть ее тонкую ,ранимую душу. Внутри  он добрый и отзывчивый. Благодаря своему трудолюбию и терпению, Марат добивается успехов в жизни, но на его пути часто встречается много преград. Марат очень благоразумен в своих поступках. Он всегда ценит то, что имеет, он мыслящий и целеустремленный человек. Человек с этим именем очень ответственный, он всегда выполняет свои обещания и никогда не обещает того, чего не в силах выполнить. Имея в друзьях человека с этим именем, можно быть уверенным, что он никогда не подведет и в любой ситуации готов оказать помощь. </vt:lpstr>
      <vt:lpstr> Его раздражают слабые и непунктуальные люди, которые дают пустые обещания.  Марат умеет ладить с людьми, у него есть особый дар – слушать и сопереживать.Если ему солгали, он уже не будет доверять этому человеку. Все остальное же Марат может простить, если видит искреннее раскаяние. Марат не может долго злиться на кого-то. Гнев его может  быть страшным, но краткосрочным, поэтому лучше всего его просто пережить и вместе успокоиться.</vt:lpstr>
      <vt:lpstr>Знаменитые люди, носящие имя Марат. Марат Башаров –актер  театра и кино</vt:lpstr>
      <vt:lpstr>Марат Зарипов—хоккеист ,нападающий</vt:lpstr>
      <vt:lpstr>Марат Сафин—теннисист </vt:lpstr>
      <vt:lpstr>Марат Тарасов—поэт , переводчик, общественный деятель.</vt:lpstr>
      <vt:lpstr>Марат Казей—герой -пионер.</vt:lpstr>
      <vt:lpstr>  Марат Камболов—российский  государственный деятель, кандидат юридических наук, заместитель министра образования и науки Российской Федерации (с 2010г.).</vt:lpstr>
      <vt:lpstr>Марат Шемиунов—танцор   балета.</vt:lpstr>
      <vt:lpstr>Марат Самсонов—Народный  художник России, академик Российской академии художеств.</vt:lpstr>
      <vt:lpstr>Марат Бариев—исполнительный   директор Олимпийского комитета России.</vt:lpstr>
      <vt:lpstr>Марат Измайлов—Российский  футболист,полузащитник.</vt:lpstr>
      <vt:lpstr>Марат Китаев—художник  театра.</vt:lpstr>
      <vt:lpstr>Марат Чешков—историк  Вьетнама, специалист по общим проблемам развивающихся стран.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Предложение стратегии</dc:title>
  <dc:creator>Марьям Абдуллина</dc:creator>
  <dc:description>Предложение пути развития и альтернатив, рекомендации по использованию той или другой стратегии</dc:description>
  <cp:lastModifiedBy>Пользователь Windows</cp:lastModifiedBy>
  <cp:revision>12</cp:revision>
  <dcterms:created xsi:type="dcterms:W3CDTF">2017-05-16T10:38:44Z</dcterms:created>
  <dcterms:modified xsi:type="dcterms:W3CDTF">2018-01-16T17:10:38Z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0">
    <vt:lpwstr/>
  </property>
  <property fmtid="{D5CDD505-2E9C-101B-9397-08002B2CF9AE}" pid="3" name="Info 1">
    <vt:lpwstr/>
  </property>
  <property fmtid="{D5CDD505-2E9C-101B-9397-08002B2CF9AE}" pid="4" name="Info 2">
    <vt:lpwstr/>
  </property>
  <property fmtid="{D5CDD505-2E9C-101B-9397-08002B2CF9AE}" pid="5" name="Info 3">
    <vt:lpwstr/>
  </property>
</Properties>
</file>