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79CAF5A-6781-4F9C-9798-EE582E02307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62C8FC-8589-4A8B-BB68-12D21B0C7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6742406" cy="2152650"/>
          </a:xfrm>
        </p:spPr>
        <p:txBody>
          <a:bodyPr/>
          <a:lstStyle/>
          <a:p>
            <a:r>
              <a:rPr lang="ru-RU" sz="4800" dirty="0" smtClean="0"/>
              <a:t>      Геологические памятники природы</a:t>
            </a:r>
            <a:br>
              <a:rPr lang="ru-RU" sz="4800" dirty="0" smtClean="0"/>
            </a:br>
            <a:r>
              <a:rPr lang="ru-RU" sz="4800" dirty="0"/>
              <a:t> </a:t>
            </a:r>
            <a:r>
              <a:rPr lang="ru-RU" sz="4800" dirty="0" smtClean="0"/>
              <a:t>           Крыма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712568" cy="13713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</a:t>
            </a:r>
          </a:p>
          <a:p>
            <a:r>
              <a:rPr lang="ru-RU" sz="1800" dirty="0" smtClean="0"/>
              <a:t>           учитель </a:t>
            </a:r>
            <a:r>
              <a:rPr lang="ru-RU" sz="1800" dirty="0" smtClean="0"/>
              <a:t>географии МБОУ «</a:t>
            </a:r>
            <a:r>
              <a:rPr lang="ru-RU" sz="1800" dirty="0" err="1" smtClean="0"/>
              <a:t>Кремнёвская</a:t>
            </a:r>
            <a:r>
              <a:rPr lang="ru-RU" sz="1800" smtClean="0"/>
              <a:t> школа»</a:t>
            </a:r>
            <a:endParaRPr lang="ru-RU" sz="1800" dirty="0" smtClean="0"/>
          </a:p>
          <a:p>
            <a:r>
              <a:rPr lang="ru-RU" sz="1800" dirty="0" smtClean="0"/>
              <a:t>     Селищева М.П.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5777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4358587" cy="1202125"/>
          </a:xfrm>
        </p:spPr>
        <p:txBody>
          <a:bodyPr/>
          <a:lstStyle/>
          <a:p>
            <a:r>
              <a:rPr lang="ru-RU" dirty="0" smtClean="0"/>
              <a:t>Плакучая скала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5" y="2492897"/>
            <a:ext cx="4452063" cy="29765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844824"/>
            <a:ext cx="3411725" cy="3960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Неподалёку от Симферополя, по дороге к западному побережью, в долине реки Западный </a:t>
            </a:r>
            <a:r>
              <a:rPr lang="ru-RU" dirty="0" err="1" smtClean="0"/>
              <a:t>Булганак</a:t>
            </a:r>
            <a:r>
              <a:rPr lang="ru-RU" dirty="0" smtClean="0"/>
              <a:t>, находится Плакучая скала. Это живописное место с относительно недавних пор имеет статус ландшафтного памятника.</a:t>
            </a:r>
          </a:p>
          <a:p>
            <a:r>
              <a:rPr lang="ru-RU" dirty="0" smtClean="0"/>
              <a:t>Внешне карстовый скальный массив напоминает слоёный пирог, между коржами которого существует множество трещин, источающих серебристые «слезинки», образующие живописное озеро.</a:t>
            </a:r>
          </a:p>
          <a:p>
            <a:r>
              <a:rPr lang="ru-RU" dirty="0" smtClean="0"/>
              <a:t>Это уникальное место в Крыму хорошо известно среди истинных ценителей природных красот и чудес.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9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850947" cy="40761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Бакальская</a:t>
            </a:r>
            <a:r>
              <a:rPr lang="ru-RU" sz="2800" dirty="0" smtClean="0"/>
              <a:t> коса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598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3240360" cy="1152128"/>
          </a:xfrm>
        </p:spPr>
        <p:txBody>
          <a:bodyPr/>
          <a:lstStyle/>
          <a:p>
            <a:r>
              <a:rPr lang="ru-RU" dirty="0" err="1" smtClean="0"/>
              <a:t>Бакальская</a:t>
            </a:r>
            <a:r>
              <a:rPr lang="ru-RU" dirty="0" smtClean="0"/>
              <a:t> коса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4252822" cy="3600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556792"/>
            <a:ext cx="3411725" cy="4392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Тонкая полоска песчаного пляжа длиной почти 12 км. Серпом огибает мелководную бухту, отсекая её от одноимённого озера, а дальше – от Чёрного моря.</a:t>
            </a:r>
          </a:p>
          <a:p>
            <a:r>
              <a:rPr lang="ru-RU" dirty="0" smtClean="0"/>
              <a:t>У северо-западного побережья Крыма </a:t>
            </a:r>
            <a:r>
              <a:rPr lang="ru-RU" dirty="0" err="1" smtClean="0"/>
              <a:t>Бакальская</a:t>
            </a:r>
            <a:r>
              <a:rPr lang="ru-RU" dirty="0" smtClean="0"/>
              <a:t> коса – одно из романтических мест «дикого» отдыха, десятилетиями собирающего смельчаков, поселяющихся в палатках на самом краю земли.</a:t>
            </a:r>
          </a:p>
          <a:p>
            <a:r>
              <a:rPr lang="ru-RU" dirty="0" smtClean="0"/>
              <a:t>Всего в 5 метрах от линии прибоя часто охотятся за креветками дельфины. Важные чайки охотно принимают мелкие съестные подарки от отдыхающих. К концу августа у берегов появляются лиловые медузы.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1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57" y="2420888"/>
            <a:ext cx="5400599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Булганакские</a:t>
            </a:r>
            <a:r>
              <a:rPr lang="ru-RU" sz="2800" dirty="0" smtClean="0"/>
              <a:t> грязевые вулканы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156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1008113"/>
          </a:xfrm>
        </p:spPr>
        <p:txBody>
          <a:bodyPr/>
          <a:lstStyle/>
          <a:p>
            <a:r>
              <a:rPr lang="ru-RU" dirty="0" err="1" smtClean="0"/>
              <a:t>Булганакские</a:t>
            </a:r>
            <a:r>
              <a:rPr lang="ru-RU" dirty="0" smtClean="0"/>
              <a:t> грязевые вулканы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116388" cy="30828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2060848"/>
            <a:ext cx="3411725" cy="4060253"/>
          </a:xfrm>
        </p:spPr>
        <p:txBody>
          <a:bodyPr/>
          <a:lstStyle/>
          <a:p>
            <a:r>
              <a:rPr lang="ru-RU" dirty="0" err="1" smtClean="0"/>
              <a:t>Булганакское</a:t>
            </a:r>
            <a:r>
              <a:rPr lang="ru-RU" dirty="0" smtClean="0"/>
              <a:t> поле – это настоящий триумф грязи. Здесь самые разные, </a:t>
            </a:r>
            <a:r>
              <a:rPr lang="ru-RU" dirty="0" err="1" smtClean="0"/>
              <a:t>коносообразные</a:t>
            </a:r>
            <a:r>
              <a:rPr lang="ru-RU" dirty="0" smtClean="0"/>
              <a:t> и похожие на озёра, вулканы истекают грязью. Грязь в широких, порой до 20 м. в диаметре, кратерах пульсирует и пузырится, над ней изредка вздымаются беловатые облачка газа. Склоны сопок  покрыты растрескавшейся </a:t>
            </a:r>
            <a:r>
              <a:rPr lang="ru-RU" dirty="0" err="1" smtClean="0"/>
              <a:t>буровато</a:t>
            </a:r>
            <a:r>
              <a:rPr lang="ru-RU" dirty="0" smtClean="0"/>
              <a:t>-серой коркой. А посреди сопок лежит озеро, тоже заполненное жидкой грязью. В этом непонятном, полужидком ландшафте и озеро постоянно меняет свои очертания из-за потоков грязи.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28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05" y="2247900"/>
            <a:ext cx="6405389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Гора </a:t>
            </a:r>
            <a:r>
              <a:rPr lang="ru-RU" sz="2800" dirty="0" err="1" smtClean="0"/>
              <a:t>Челеби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68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2952328" cy="1008111"/>
          </a:xfrm>
        </p:spPr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Челеби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4176463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700808"/>
            <a:ext cx="3411725" cy="4320480"/>
          </a:xfrm>
        </p:spPr>
        <p:txBody>
          <a:bodyPr/>
          <a:lstStyle/>
          <a:p>
            <a:r>
              <a:rPr lang="ru-RU" dirty="0" smtClean="0"/>
              <a:t>Гора на Южном берегу Крыма в Балаклавском районе. Высота над уровнем моря – 657,2 метра.</a:t>
            </a:r>
          </a:p>
          <a:p>
            <a:r>
              <a:rPr lang="ru-RU" dirty="0" smtClean="0"/>
              <a:t>Глубокие провалы образовались на склонах гор в результате движения земной коры. Как выглядела эта гора раньше, мы уже никогда не узнаем. Сейчас она выглядит впечатляюще: каменные хаосы, головокружительные обрывы и бездонные трещины. В рельефе </a:t>
            </a:r>
            <a:r>
              <a:rPr lang="ru-RU" dirty="0" err="1" smtClean="0"/>
              <a:t>Челеби</a:t>
            </a:r>
            <a:r>
              <a:rPr lang="ru-RU" dirty="0" smtClean="0"/>
              <a:t> хорошо виден большой тектонический сброс, т.е. часть горы, отколовшись, просела и ныне представляет собой миниатюрное плоскогорье, а часть рассыпалась на отдельные глыбы.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07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178896" cy="38841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Геологические памятники природы </a:t>
            </a:r>
            <a:r>
              <a:rPr lang="ru-RU" sz="1600" dirty="0" smtClean="0"/>
              <a:t>– это  природные образования, связанные  с геологическим строением и различными геологическими процессами.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934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328592" cy="1296144"/>
          </a:xfrm>
        </p:spPr>
        <p:txBody>
          <a:bodyPr/>
          <a:lstStyle/>
          <a:p>
            <a:r>
              <a:rPr lang="ru-RU" dirty="0" smtClean="0"/>
              <a:t>Классификация геологических</a:t>
            </a:r>
            <a:br>
              <a:rPr lang="ru-RU" dirty="0" smtClean="0"/>
            </a:br>
            <a:r>
              <a:rPr lang="ru-RU" dirty="0" smtClean="0"/>
              <a:t>        памятников природы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420888"/>
            <a:ext cx="3411725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стратиграфические</a:t>
            </a:r>
          </a:p>
          <a:p>
            <a:r>
              <a:rPr lang="ru-RU" sz="2000" dirty="0" smtClean="0"/>
              <a:t>2. палеонтологические</a:t>
            </a:r>
          </a:p>
          <a:p>
            <a:r>
              <a:rPr lang="ru-RU" sz="2000" dirty="0" smtClean="0"/>
              <a:t>3. минерально-петрографические</a:t>
            </a:r>
          </a:p>
          <a:p>
            <a:r>
              <a:rPr lang="ru-RU" sz="2000" dirty="0" smtClean="0"/>
              <a:t>4. тектонические</a:t>
            </a:r>
          </a:p>
          <a:p>
            <a:r>
              <a:rPr lang="ru-RU" sz="2000" dirty="0" smtClean="0"/>
              <a:t>5. геоморфологические</a:t>
            </a:r>
          </a:p>
          <a:p>
            <a:r>
              <a:rPr lang="ru-RU" sz="2000" dirty="0" smtClean="0"/>
              <a:t>6. гравитационные</a:t>
            </a:r>
          </a:p>
          <a:p>
            <a:r>
              <a:rPr lang="ru-RU" sz="2000" dirty="0" smtClean="0"/>
              <a:t>7. ландшафтные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79" y="1844824"/>
            <a:ext cx="4594009" cy="4320480"/>
          </a:xfrm>
        </p:spPr>
      </p:pic>
    </p:spTree>
    <p:extLst>
      <p:ext uri="{BB962C8B-B14F-4D97-AF65-F5344CB8AC3E}">
        <p14:creationId xmlns:p14="http://schemas.microsoft.com/office/powerpoint/2010/main" val="417125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620688"/>
            <a:ext cx="4680520" cy="914400"/>
          </a:xfrm>
        </p:spPr>
        <p:txBody>
          <a:bodyPr/>
          <a:lstStyle/>
          <a:p>
            <a:r>
              <a:rPr lang="ru-RU" sz="2800" dirty="0" err="1" smtClean="0"/>
              <a:t>Кучук-Койский</a:t>
            </a:r>
            <a:r>
              <a:rPr lang="ru-RU" sz="2800" dirty="0" smtClean="0"/>
              <a:t> оползень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379665"/>
            <a:ext cx="4116388" cy="192563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24128" y="1772816"/>
            <a:ext cx="3024336" cy="4509120"/>
          </a:xfrm>
        </p:spPr>
        <p:txBody>
          <a:bodyPr/>
          <a:lstStyle/>
          <a:p>
            <a:r>
              <a:rPr lang="ru-RU" dirty="0" err="1" smtClean="0"/>
              <a:t>Кучук</a:t>
            </a:r>
            <a:r>
              <a:rPr lang="ru-RU" dirty="0" smtClean="0"/>
              <a:t> –</a:t>
            </a:r>
            <a:r>
              <a:rPr lang="ru-RU" dirty="0" err="1" smtClean="0"/>
              <a:t>Койский</a:t>
            </a:r>
            <a:r>
              <a:rPr lang="ru-RU" dirty="0" smtClean="0"/>
              <a:t> оползень известен как один из самых страшных в истории Крыма. Произошел он 10 февраля 1786г., и явился доказательным моментом существования подвижных тектонических плит.</a:t>
            </a:r>
          </a:p>
          <a:p>
            <a:r>
              <a:rPr lang="ru-RU" dirty="0" smtClean="0"/>
              <a:t>В 1964 году </a:t>
            </a:r>
            <a:r>
              <a:rPr lang="ru-RU" dirty="0" err="1" smtClean="0"/>
              <a:t>Кучук_Койский</a:t>
            </a:r>
            <a:r>
              <a:rPr lang="ru-RU" dirty="0" smtClean="0"/>
              <a:t> оползень признали памятником природы.</a:t>
            </a:r>
          </a:p>
          <a:p>
            <a:r>
              <a:rPr lang="ru-RU" dirty="0" smtClean="0"/>
              <a:t>Следы этого страшного природного явления до сих пор хорошо различимы на границах села Оползневого. Жители говорят, что земля изредка подрагивает и периодически  осыпается в море.</a:t>
            </a:r>
          </a:p>
        </p:txBody>
      </p:sp>
    </p:spTree>
    <p:extLst>
      <p:ext uri="{BB962C8B-B14F-4D97-AF65-F5344CB8AC3E}">
        <p14:creationId xmlns:p14="http://schemas.microsoft.com/office/powerpoint/2010/main" val="347139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488832" cy="360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Каменные сфинксы </a:t>
            </a:r>
            <a:r>
              <a:rPr lang="ru-RU" sz="2800" dirty="0" err="1" smtClean="0"/>
              <a:t>Каралезской</a:t>
            </a:r>
            <a:r>
              <a:rPr lang="ru-RU" sz="2800" dirty="0" smtClean="0"/>
              <a:t> долины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202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5328592" cy="1030725"/>
          </a:xfrm>
        </p:spPr>
        <p:txBody>
          <a:bodyPr/>
          <a:lstStyle/>
          <a:p>
            <a:r>
              <a:rPr lang="ru-RU" dirty="0" smtClean="0"/>
              <a:t>Каменные сфинксы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413002" cy="32197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276872"/>
            <a:ext cx="3411725" cy="3528392"/>
          </a:xfrm>
        </p:spPr>
        <p:txBody>
          <a:bodyPr/>
          <a:lstStyle/>
          <a:p>
            <a:r>
              <a:rPr lang="ru-RU" dirty="0" smtClean="0"/>
              <a:t>Этот геологический памятник можно рассматривать часами. Ведь стоит только изменить своё положение и очертания сфинксов волшебным образом меняются. Кит, выныривающий из воды, становится похожим на пингвина, голова носорога превращается в шлем, а бесформенный камень – в голову индейца племени майя. Каждый видит что-то своё. Отдельные изваяния – самые большие – имеют имена.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54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25" y="2247900"/>
            <a:ext cx="570595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Пещера </a:t>
            </a:r>
            <a:r>
              <a:rPr lang="ru-RU" sz="2800" dirty="0" err="1" smtClean="0"/>
              <a:t>Узунджа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128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4070555" cy="973881"/>
          </a:xfrm>
        </p:spPr>
        <p:txBody>
          <a:bodyPr/>
          <a:lstStyle/>
          <a:p>
            <a:r>
              <a:rPr lang="ru-RU" dirty="0" smtClean="0"/>
              <a:t>Пещера </a:t>
            </a:r>
            <a:r>
              <a:rPr lang="ru-RU" dirty="0" err="1" smtClean="0"/>
              <a:t>Узунджа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2132856"/>
            <a:ext cx="3411725" cy="3528392"/>
          </a:xfrm>
        </p:spPr>
        <p:txBody>
          <a:bodyPr/>
          <a:lstStyle/>
          <a:p>
            <a:r>
              <a:rPr lang="ru-RU" dirty="0" err="1" smtClean="0"/>
              <a:t>Узунджа</a:t>
            </a:r>
            <a:r>
              <a:rPr lang="ru-RU" dirty="0" smtClean="0"/>
              <a:t> – пещера горизонтального типа на Ай-</a:t>
            </a:r>
            <a:r>
              <a:rPr lang="ru-RU" dirty="0" err="1" smtClean="0"/>
              <a:t>Петринском</a:t>
            </a:r>
            <a:r>
              <a:rPr lang="ru-RU" dirty="0" smtClean="0"/>
              <a:t> массиве Главной гряды крымских гор. Её протяженность составляет 1500 м. , высота входа 525 м. Пещера представляет собой систему узких (0,3-0,5 м) трещинных ходов, соединяющихся на разных уровнях округлыми сифонными каналами.</a:t>
            </a:r>
          </a:p>
          <a:p>
            <a:r>
              <a:rPr lang="ru-RU" dirty="0" smtClean="0"/>
              <a:t>В паводок  уровень воды в пещере поднимается на 1,5 – 2,5 м.</a:t>
            </a:r>
          </a:p>
          <a:p>
            <a:r>
              <a:rPr lang="ru-RU" dirty="0" err="1" smtClean="0"/>
              <a:t>Пещеоа</a:t>
            </a:r>
            <a:r>
              <a:rPr lang="ru-RU" dirty="0" smtClean="0"/>
              <a:t> представляет в основном спортивный интерес.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799"/>
            <a:ext cx="3980954" cy="4439397"/>
          </a:xfrm>
        </p:spPr>
      </p:pic>
    </p:spTree>
    <p:extLst>
      <p:ext uri="{BB962C8B-B14F-4D97-AF65-F5344CB8AC3E}">
        <p14:creationId xmlns:p14="http://schemas.microsoft.com/office/powerpoint/2010/main" val="209583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45" y="2276872"/>
            <a:ext cx="4918402" cy="36724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Плакучая скала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5255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</TotalTime>
  <Words>604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      Геологические памятники природы             Крыма</vt:lpstr>
      <vt:lpstr>Геологические памятники природы – это  природные образования, связанные  с геологическим строением и различными геологическими процессами.</vt:lpstr>
      <vt:lpstr>Классификация геологических         памятников природы</vt:lpstr>
      <vt:lpstr>Кучук-Койский оползень</vt:lpstr>
      <vt:lpstr>Каменные сфинксы Каралезской долины</vt:lpstr>
      <vt:lpstr>Каменные сфинксы</vt:lpstr>
      <vt:lpstr>Пещера Узунджа</vt:lpstr>
      <vt:lpstr>Пещера Узунджа</vt:lpstr>
      <vt:lpstr>Плакучая скала</vt:lpstr>
      <vt:lpstr>Плакучая скала</vt:lpstr>
      <vt:lpstr>Бакальская коса</vt:lpstr>
      <vt:lpstr>Бакальская коса</vt:lpstr>
      <vt:lpstr>Булганакские грязевые вулканы</vt:lpstr>
      <vt:lpstr>Булганакские грязевые вулканы</vt:lpstr>
      <vt:lpstr>Гора Челеби</vt:lpstr>
      <vt:lpstr>Гора Челеби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Геологические памятники природы             Крыма</dc:title>
  <dc:creator>ВЛАД-ПК</dc:creator>
  <cp:lastModifiedBy>личный</cp:lastModifiedBy>
  <cp:revision>15</cp:revision>
  <dcterms:created xsi:type="dcterms:W3CDTF">2017-07-31T12:00:46Z</dcterms:created>
  <dcterms:modified xsi:type="dcterms:W3CDTF">2018-01-28T12:38:42Z</dcterms:modified>
</cp:coreProperties>
</file>