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4" r:id="rId2"/>
    <p:sldId id="308" r:id="rId3"/>
    <p:sldId id="312" r:id="rId4"/>
    <p:sldId id="309" r:id="rId5"/>
    <p:sldId id="316" r:id="rId6"/>
    <p:sldId id="307" r:id="rId7"/>
    <p:sldId id="310" r:id="rId8"/>
    <p:sldId id="317" r:id="rId9"/>
    <p:sldId id="324" r:id="rId10"/>
    <p:sldId id="322" r:id="rId11"/>
    <p:sldId id="320" r:id="rId12"/>
    <p:sldId id="319" r:id="rId13"/>
    <p:sldId id="311" r:id="rId14"/>
    <p:sldId id="323" r:id="rId15"/>
    <p:sldId id="326" r:id="rId16"/>
    <p:sldId id="327" r:id="rId17"/>
    <p:sldId id="313" r:id="rId18"/>
    <p:sldId id="315" r:id="rId19"/>
    <p:sldId id="318" r:id="rId20"/>
    <p:sldId id="321" r:id="rId21"/>
  </p:sldIdLst>
  <p:sldSz cx="9144000" cy="6858000" type="screen4x3"/>
  <p:notesSz cx="6858000" cy="9144000"/>
  <p:embeddedFontLs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Georgia" pitchFamily="18" charset="0"/>
      <p:regular r:id="rId26"/>
      <p:bold r:id="rId27"/>
      <p:italic r:id="rId28"/>
      <p:boldItalic r:id="rId29"/>
    </p:embeddedFont>
    <p:embeddedFont>
      <p:font typeface="Izhitsa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AGRevueCyr" pitchFamily="34" charset="0"/>
      <p:regular r:id="rId35"/>
    </p:embeddedFont>
    <p:embeddedFont>
      <p:font typeface="Arial Unicode MS" pitchFamily="34" charset="-128"/>
      <p:regular r:id="rId36"/>
    </p:embeddedFont>
    <p:embeddedFont>
      <p:font typeface="Arial Black" pitchFamily="34" charset="0"/>
      <p:bold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FFCC00"/>
    <a:srgbClr val="000000"/>
    <a:srgbClr val="FF9933"/>
    <a:srgbClr val="FF9900"/>
    <a:srgbClr val="660033"/>
    <a:srgbClr val="FFCCFF"/>
    <a:srgbClr val="FF66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4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77D6-97B6-4EA1-9FB2-6AB1246AF2A8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4D5F-83B8-4F77-8B78-4D999218C1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2636912"/>
            <a:ext cx="6537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bg1"/>
                </a:solidFill>
                <a:latin typeface="Verdana" pitchFamily="34" charset="0"/>
              </a:rPr>
              <a:t>Шахматный клуб</a:t>
            </a:r>
          </a:p>
        </p:txBody>
      </p:sp>
      <p:pic>
        <p:nvPicPr>
          <p:cNvPr id="6" name="Рисунок 5" descr="fig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2102"/>
            <a:ext cx="2232248" cy="2680834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3347864" y="364502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sz="4400" b="1" spc="400" dirty="0" smtClean="0">
                <a:solidFill>
                  <a:schemeClr val="bg1"/>
                </a:solidFill>
                <a:latin typeface="Izhitsa" pitchFamily="2" charset="0"/>
              </a:rPr>
              <a:t>АЛФИЛ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»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10" name="Рисунок 9" descr="IMG_0002.jpg"/>
          <p:cNvPicPr>
            <a:picLocks noChangeAspect="1"/>
          </p:cNvPicPr>
          <p:nvPr/>
        </p:nvPicPr>
        <p:blipFill>
          <a:blip r:embed="rId3">
            <a:lum contrast="10000"/>
            <a:grayscl/>
          </a:blip>
          <a:stretch>
            <a:fillRect/>
          </a:stretch>
        </p:blipFill>
        <p:spPr>
          <a:xfrm>
            <a:off x="2714612" y="1571612"/>
            <a:ext cx="3643338" cy="417002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85918" y="6000768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 с сыном Александром.</a:t>
            </a:r>
            <a:endParaRPr lang="ru-RU" b="1" i="1" spc="15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Цюрих ,1926 г.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517232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Алёхин выиграл матч на</a:t>
            </a:r>
          </a:p>
          <a:p>
            <a:pPr algn="ctr">
              <a:lnSpc>
                <a:spcPct val="150000"/>
              </a:lnSpc>
            </a:pP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первенство мира у Х.Р. Капабланка. 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Буэнос-Айрес, 1927 год </a:t>
            </a:r>
          </a:p>
        </p:txBody>
      </p:sp>
      <p:pic>
        <p:nvPicPr>
          <p:cNvPr id="12" name="Рисунок 11" descr="untitled_1.bmp"/>
          <p:cNvPicPr>
            <a:picLocks noChangeAspect="1"/>
          </p:cNvPicPr>
          <p:nvPr/>
        </p:nvPicPr>
        <p:blipFill>
          <a:blip r:embed="rId3" cstate="print">
            <a:grayscl/>
            <a:lum bright="-10000" contrast="10000"/>
          </a:blip>
          <a:stretch>
            <a:fillRect/>
          </a:stretch>
        </p:blipFill>
        <p:spPr>
          <a:xfrm>
            <a:off x="1610316" y="1556792"/>
            <a:ext cx="6197976" cy="396044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6" name="Рисунок 5" descr="171109_BrazilI_04.jpg"/>
          <p:cNvPicPr>
            <a:picLocks noChangeAspect="1"/>
          </p:cNvPicPr>
          <p:nvPr/>
        </p:nvPicPr>
        <p:blipFill>
          <a:blip r:embed="rId3" cstate="print">
            <a:grayscl/>
            <a:lum contrast="-10000"/>
          </a:blip>
          <a:srcRect l="4831" r="7240" b="9179"/>
          <a:stretch>
            <a:fillRect/>
          </a:stretch>
        </p:blipFill>
        <p:spPr>
          <a:xfrm>
            <a:off x="1403648" y="1700808"/>
            <a:ext cx="6552728" cy="365593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7584" y="537321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Матч Алехина </a:t>
            </a:r>
            <a:r>
              <a:rPr lang="ru-RU" sz="1600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(на фото слева)</a:t>
            </a: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 Капабланкой за шахматную корону.  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1927 год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6" name="Рисунок 5" descr="98381_original.jpg"/>
          <p:cNvPicPr>
            <a:picLocks noChangeAspect="1"/>
          </p:cNvPicPr>
          <p:nvPr/>
        </p:nvPicPr>
        <p:blipFill>
          <a:blip r:embed="rId3" cstate="print">
            <a:grayscl/>
            <a:lum bright="10000"/>
          </a:blip>
          <a:stretch>
            <a:fillRect/>
          </a:stretch>
        </p:blipFill>
        <p:spPr>
          <a:xfrm>
            <a:off x="2771800" y="1556792"/>
            <a:ext cx="3384376" cy="445233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71600" y="6165304"/>
            <a:ext cx="7362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Александр Алехин и его сиамский кот </a:t>
            </a:r>
            <a:r>
              <a:rPr lang="ru-RU" sz="2400" b="1" spc="15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Чесс</a:t>
            </a: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1" name="Рисунок 10" descr="victorina040.jpg"/>
          <p:cNvPicPr>
            <a:picLocks noChangeAspect="1"/>
          </p:cNvPicPr>
          <p:nvPr/>
        </p:nvPicPr>
        <p:blipFill>
          <a:blip r:embed="rId4" cstate="print">
            <a:grayscl/>
            <a:lum bright="10000"/>
          </a:blip>
          <a:srcRect l="5428" r="4106"/>
          <a:stretch>
            <a:fillRect/>
          </a:stretch>
        </p:blipFill>
        <p:spPr>
          <a:xfrm>
            <a:off x="2627784" y="1541016"/>
            <a:ext cx="3672408" cy="447698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759373"/>
            <a:ext cx="42148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</a:t>
            </a:r>
          </a:p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матче на первенство мира с Е. Боголюбовым.</a:t>
            </a:r>
          </a:p>
          <a:p>
            <a:pPr algn="ctr">
              <a:lnSpc>
                <a:spcPct val="150000"/>
              </a:lnSpc>
            </a:pP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1934 год</a:t>
            </a:r>
            <a:endParaRPr lang="ru-RU" dirty="0"/>
          </a:p>
        </p:txBody>
      </p:sp>
      <p:pic>
        <p:nvPicPr>
          <p:cNvPr id="13" name="Рисунок 12" descr="IMG.jpg"/>
          <p:cNvPicPr>
            <a:picLocks noChangeAspect="1"/>
          </p:cNvPicPr>
          <p:nvPr/>
        </p:nvPicPr>
        <p:blipFill>
          <a:blip r:embed="rId3">
            <a:grayscl/>
            <a:lum bright="-10000" contrast="10000"/>
          </a:blip>
          <a:stretch>
            <a:fillRect/>
          </a:stretch>
        </p:blipFill>
        <p:spPr>
          <a:xfrm>
            <a:off x="357158" y="1714488"/>
            <a:ext cx="4421953" cy="471490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57214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 с М. </a:t>
            </a:r>
            <a:r>
              <a:rPr lang="ru-RU" sz="2400" b="1" spc="15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Эйве</a:t>
            </a: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 партией матча на первенство мира. 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1935 год</a:t>
            </a:r>
            <a:endParaRPr lang="ru-RU" dirty="0"/>
          </a:p>
        </p:txBody>
      </p:sp>
      <p:pic>
        <p:nvPicPr>
          <p:cNvPr id="13" name="Рисунок 12" descr="IMG_0001.jpg"/>
          <p:cNvPicPr>
            <a:picLocks noChangeAspect="1"/>
          </p:cNvPicPr>
          <p:nvPr/>
        </p:nvPicPr>
        <p:blipFill>
          <a:blip r:embed="rId3">
            <a:lum bright="-10000" contrast="10000"/>
            <a:grayscl/>
          </a:blip>
          <a:stretch>
            <a:fillRect/>
          </a:stretch>
        </p:blipFill>
        <p:spPr>
          <a:xfrm>
            <a:off x="2357422" y="1643050"/>
            <a:ext cx="4537131" cy="371477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2928934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Один из последних снимков А. Алехина.</a:t>
            </a:r>
          </a:p>
          <a:p>
            <a:pPr algn="ctr">
              <a:lnSpc>
                <a:spcPct val="150000"/>
              </a:lnSpc>
            </a:pP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1945 год</a:t>
            </a:r>
          </a:p>
          <a:p>
            <a:endParaRPr lang="ru-RU" dirty="0"/>
          </a:p>
        </p:txBody>
      </p:sp>
      <p:pic>
        <p:nvPicPr>
          <p:cNvPr id="13" name="Рисунок 12" descr="IMG_0002.jpg"/>
          <p:cNvPicPr>
            <a:picLocks noChangeAspect="1"/>
          </p:cNvPicPr>
          <p:nvPr/>
        </p:nvPicPr>
        <p:blipFill>
          <a:blip r:embed="rId3">
            <a:grayscl/>
            <a:lum bright="-10000" contrast="10000"/>
          </a:blip>
          <a:stretch>
            <a:fillRect/>
          </a:stretch>
        </p:blipFill>
        <p:spPr>
          <a:xfrm>
            <a:off x="500034" y="1714488"/>
            <a:ext cx="3357586" cy="468383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6" name="Рисунок 5" descr="alehin1.jpg"/>
          <p:cNvPicPr>
            <a:picLocks noChangeAspect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>
          <a:xfrm>
            <a:off x="357158" y="1714488"/>
            <a:ext cx="3786214" cy="458935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57718" y="242886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Надгробный памятник на могиле А. Алехина</a:t>
            </a:r>
          </a:p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парижском кладбище </a:t>
            </a:r>
            <a:r>
              <a:rPr lang="ru-RU" sz="2400" b="1" spc="15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Монпарнас</a:t>
            </a: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работы его друга, шахматиста Абрама </a:t>
            </a:r>
            <a:r>
              <a:rPr lang="ru-RU" b="1" i="1" spc="15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Бараца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1956 год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6" name="Рисунок 5" descr="alekhinedead.jpg"/>
          <p:cNvPicPr>
            <a:picLocks noChangeAspect="1"/>
          </p:cNvPicPr>
          <p:nvPr/>
        </p:nvPicPr>
        <p:blipFill>
          <a:blip r:embed="rId3">
            <a:grayscl/>
            <a:lum bright="-10000" contrast="10000"/>
          </a:blip>
          <a:stretch>
            <a:fillRect/>
          </a:stretch>
        </p:blipFill>
        <p:spPr>
          <a:xfrm>
            <a:off x="1763391" y="1643051"/>
            <a:ext cx="5832755" cy="397460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564357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Смерть в гостинице «Парк-Отель»</a:t>
            </a:r>
          </a:p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i="1" spc="15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Эшторил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Португалия, 1946  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733321"/>
            <a:ext cx="49685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 первым из чемпионов мира провел кругосветные шахматные гастроли</a:t>
            </a:r>
          </a:p>
          <a:p>
            <a:pPr algn="ctr"/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(1932 – 1933 г.) </a:t>
            </a:r>
          </a:p>
          <a:p>
            <a:pPr algn="ctr"/>
            <a:endParaRPr lang="ru-RU" sz="2200" b="1" spc="15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Сыграл </a:t>
            </a:r>
            <a:r>
              <a:rPr lang="ru-RU" sz="2200" b="1" spc="150" dirty="0" smtClean="0">
                <a:solidFill>
                  <a:srgbClr val="7A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1320</a:t>
            </a: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партий </a:t>
            </a:r>
          </a:p>
          <a:p>
            <a:pPr algn="ctr"/>
            <a:r>
              <a:rPr lang="ru-RU" sz="2200" b="1" spc="150" dirty="0" smtClean="0">
                <a:solidFill>
                  <a:srgbClr val="7A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1161</a:t>
            </a: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выиграл </a:t>
            </a:r>
            <a:r>
              <a:rPr lang="ru-RU" sz="2200" b="1" spc="150" dirty="0" smtClean="0">
                <a:solidFill>
                  <a:srgbClr val="7A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65</a:t>
            </a: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проиграл</a:t>
            </a:r>
          </a:p>
          <a:p>
            <a:pPr algn="ctr"/>
            <a:endParaRPr lang="ru-RU" sz="2200" b="1" spc="15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Выступил в </a:t>
            </a:r>
            <a:r>
              <a:rPr lang="ru-RU" sz="2200" b="1" spc="150" dirty="0" smtClean="0">
                <a:solidFill>
                  <a:srgbClr val="7A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87</a:t>
            </a: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турнирах, </a:t>
            </a:r>
          </a:p>
          <a:p>
            <a:pPr algn="ctr"/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200" b="1" spc="150" dirty="0" smtClean="0">
                <a:solidFill>
                  <a:srgbClr val="7A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62</a:t>
            </a: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из них занял первое место</a:t>
            </a:r>
          </a:p>
          <a:p>
            <a:pPr algn="ctr"/>
            <a:endParaRPr lang="ru-RU" sz="2200" b="1" spc="15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Провел </a:t>
            </a:r>
            <a:r>
              <a:rPr lang="ru-RU" sz="2200" b="1" spc="150" dirty="0" smtClean="0">
                <a:solidFill>
                  <a:srgbClr val="7A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23</a:t>
            </a: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матча, из которых выиграл </a:t>
            </a:r>
            <a:r>
              <a:rPr lang="ru-RU" sz="2200" b="1" spc="150" dirty="0" smtClean="0">
                <a:solidFill>
                  <a:srgbClr val="7A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17</a:t>
            </a: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sz="2200" b="1" spc="150" dirty="0" smtClean="0">
                <a:solidFill>
                  <a:srgbClr val="7A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свел вничью</a:t>
            </a:r>
          </a:p>
        </p:txBody>
      </p:sp>
      <p:pic>
        <p:nvPicPr>
          <p:cNvPr id="10" name="Рисунок 9" descr="21.jpg"/>
          <p:cNvPicPr>
            <a:picLocks noChangeAspect="1"/>
          </p:cNvPicPr>
          <p:nvPr/>
        </p:nvPicPr>
        <p:blipFill>
          <a:blip r:embed="rId3" cstate="print">
            <a:grayscl/>
            <a:lum contrast="10000"/>
          </a:blip>
          <a:stretch>
            <a:fillRect/>
          </a:stretch>
        </p:blipFill>
        <p:spPr>
          <a:xfrm>
            <a:off x="395536" y="1628800"/>
            <a:ext cx="3528392" cy="463983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10" name="Рисунок 9" descr="425px-Alexandre_Alekhine_Color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539552" y="1772816"/>
            <a:ext cx="3206409" cy="451915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03508" y="3429000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Verdana" pitchFamily="34" charset="0"/>
              </a:rPr>
              <a:t>Александр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90926" y="2636912"/>
            <a:ext cx="236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Verdana" pitchFamily="34" charset="0"/>
              </a:rPr>
              <a:t>Алехин</a:t>
            </a:r>
            <a:endParaRPr lang="ru-RU" sz="4000" b="1" dirty="0"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4221088"/>
            <a:ext cx="4958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Verdana" pitchFamily="34" charset="0"/>
              </a:rPr>
              <a:t>Александрович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5805264"/>
            <a:ext cx="3470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31.10.1892 – 24.03.1946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1760183"/>
            <a:ext cx="4891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 </a:t>
            </a:r>
            <a:r>
              <a:rPr lang="ru-RU" sz="2000" b="1" spc="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чемпион мира по шахматам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702132"/>
            <a:ext cx="48577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«Шахматные произведения Алехина, крупнейшего шахматного художника прошлого, будут жить века. Разыгрывая </a:t>
            </a:r>
            <a:r>
              <a:rPr lang="ru-RU" sz="2000" b="1" spc="15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алехинские</a:t>
            </a:r>
            <a:r>
              <a:rPr lang="ru-RU" sz="20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партии, шахматисты грядущих поколений будут получать истинное эстетическое удовольствие, и удивляться мощи его гения»</a:t>
            </a:r>
          </a:p>
          <a:p>
            <a:pPr algn="r">
              <a:lnSpc>
                <a:spcPct val="200000"/>
              </a:lnSpc>
            </a:pPr>
            <a:r>
              <a:rPr lang="ru-RU" sz="20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i="1" spc="150" dirty="0" smtClean="0">
                <a:solidFill>
                  <a:srgbClr val="7A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М.Ботвинник</a:t>
            </a:r>
            <a:r>
              <a:rPr lang="ru-RU" sz="2000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2" name="Рисунок 11" descr="AleksandrAlehin.png"/>
          <p:cNvPicPr>
            <a:picLocks noChangeAspect="1"/>
          </p:cNvPicPr>
          <p:nvPr/>
        </p:nvPicPr>
        <p:blipFill>
          <a:blip r:embed="rId3">
            <a:lum contrast="10000"/>
            <a:grayscl/>
          </a:blip>
          <a:stretch>
            <a:fillRect/>
          </a:stretch>
        </p:blipFill>
        <p:spPr>
          <a:xfrm>
            <a:off x="357158" y="1571612"/>
            <a:ext cx="3429024" cy="498767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6" name="Рисунок 5" descr="a7839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547665" y="1628800"/>
            <a:ext cx="6038384" cy="448078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00100" y="6237312"/>
            <a:ext cx="779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 Алехиных-Прохоровых. 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Начало 1900-х годов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10" name="Рисунок 9" descr="isj-alekhine-aa.jpg"/>
          <p:cNvPicPr>
            <a:picLocks noChangeAspect="1"/>
          </p:cNvPicPr>
          <p:nvPr/>
        </p:nvPicPr>
        <p:blipFill>
          <a:blip r:embed="rId3">
            <a:grayscl/>
            <a:lum contrast="10000"/>
          </a:blip>
          <a:stretch>
            <a:fillRect/>
          </a:stretch>
        </p:blipFill>
        <p:spPr>
          <a:xfrm>
            <a:off x="428596" y="1714488"/>
            <a:ext cx="3781213" cy="478634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00530" y="3143248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Алехин, учащийся </a:t>
            </a:r>
            <a:r>
              <a:rPr lang="ru-RU" sz="2400" b="1" spc="15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Поливановской</a:t>
            </a: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гимназии.</a:t>
            </a:r>
          </a:p>
          <a:p>
            <a:pPr algn="ctr">
              <a:lnSpc>
                <a:spcPct val="150000"/>
              </a:lnSpc>
            </a:pP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Москва</a:t>
            </a: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1902 - 1910 годы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6" name="Рисунок 5" descr="pa7840.jpg"/>
          <p:cNvPicPr>
            <a:picLocks noChangeAspect="1"/>
          </p:cNvPicPr>
          <p:nvPr/>
        </p:nvPicPr>
        <p:blipFill>
          <a:blip r:embed="rId3" cstate="print">
            <a:lum contrast="10000"/>
            <a:grayscl/>
          </a:blip>
          <a:srcRect b="1695"/>
          <a:stretch>
            <a:fillRect/>
          </a:stretch>
        </p:blipFill>
        <p:spPr>
          <a:xfrm>
            <a:off x="357158" y="1785926"/>
            <a:ext cx="4179034" cy="457203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57752" y="2071678"/>
            <a:ext cx="3929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 с призом, учрежденным</a:t>
            </a:r>
          </a:p>
          <a:p>
            <a:pPr algn="ctr">
              <a:lnSpc>
                <a:spcPct val="150000"/>
              </a:lnSpc>
            </a:pPr>
            <a:r>
              <a:rPr lang="ru-RU" sz="22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«Их Императорскими Величествами»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4500570"/>
            <a:ext cx="35004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Всероссийский турнир</a:t>
            </a:r>
          </a:p>
          <a:p>
            <a:pPr algn="r">
              <a:lnSpc>
                <a:spcPct val="150000"/>
              </a:lnSpc>
            </a:pP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памяти М. И. </a:t>
            </a:r>
            <a:r>
              <a:rPr lang="ru-RU" b="1" i="1" spc="15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Чигорина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Петербург, 1909 год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11" name="Рисунок 10" descr="isj-alekhine-aa-1909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580311" y="1556792"/>
            <a:ext cx="3271609" cy="504056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6248" y="2786058"/>
            <a:ext cx="450059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Алехин,</a:t>
            </a:r>
          </a:p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офицер Российской армии 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(штабс-капитан).</a:t>
            </a: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1916 год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11" name="Рисунок 10" descr="Мир на пороге эндшпиля"/>
          <p:cNvPicPr/>
          <p:nvPr/>
        </p:nvPicPr>
        <p:blipFill>
          <a:blip r:embed="rId3" cstate="print">
            <a:grayscl/>
            <a:lum/>
          </a:blip>
          <a:srcRect/>
          <a:stretch>
            <a:fillRect/>
          </a:stretch>
        </p:blipFill>
        <p:spPr bwMode="auto">
          <a:xfrm>
            <a:off x="428596" y="1714488"/>
            <a:ext cx="4248472" cy="460851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86314" y="2643182"/>
            <a:ext cx="414169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Алехин,</a:t>
            </a:r>
          </a:p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первый чемпион</a:t>
            </a:r>
          </a:p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Советской России.</a:t>
            </a:r>
          </a:p>
          <a:p>
            <a:pPr algn="ctr">
              <a:lnSpc>
                <a:spcPct val="150000"/>
              </a:lnSpc>
            </a:pP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1920 год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6" name="Рисунок 5" descr="untitled.bmp"/>
          <p:cNvPicPr>
            <a:picLocks noChangeAspect="1"/>
          </p:cNvPicPr>
          <p:nvPr/>
        </p:nvPicPr>
        <p:blipFill>
          <a:blip r:embed="rId3" cstate="print">
            <a:lum contrast="10000"/>
            <a:grayscl/>
          </a:blip>
          <a:stretch>
            <a:fillRect/>
          </a:stretch>
        </p:blipFill>
        <p:spPr>
          <a:xfrm>
            <a:off x="1614541" y="1643050"/>
            <a:ext cx="6029293" cy="428628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00298" y="6110607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Алехин.</a:t>
            </a:r>
            <a:r>
              <a:rPr lang="ru-RU" i="1" dirty="0" smtClean="0"/>
              <a:t> </a:t>
            </a: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Карлсбад, 1923  год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5220"/>
            <a:ext cx="9144000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6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D:\Lena\ЗАВУЧ по НМР\ПРОГРАММЫ\ПРОГРАММЫ ЦДТ\ШАХМАТЫ\Шахматный марафон\Шахматы\images\11251003343992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1922"/>
            <a:ext cx="1080119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22173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500" dirty="0" smtClean="0">
                <a:solidFill>
                  <a:srgbClr val="FFCC00"/>
                </a:solidFill>
                <a:effectLst>
                  <a:glow rad="228600">
                    <a:schemeClr val="tx1">
                      <a:lumMod val="85000"/>
                      <a:lumOff val="15000"/>
                    </a:schemeClr>
                  </a:glow>
                </a:effectLst>
                <a:latin typeface="AGRevueCyr" pitchFamily="34" charset="0"/>
              </a:rPr>
              <a:t>Гений шахмат</a:t>
            </a:r>
            <a:endParaRPr lang="ru-RU" sz="4400" spc="500" dirty="0">
              <a:solidFill>
                <a:srgbClr val="FFCC00"/>
              </a:solidFill>
              <a:effectLst>
                <a:glow rad="228600">
                  <a:schemeClr val="tx1">
                    <a:lumMod val="85000"/>
                    <a:lumOff val="15000"/>
                  </a:schemeClr>
                </a:glow>
              </a:effectLst>
              <a:latin typeface="AGRevueCyr" pitchFamily="34" charset="0"/>
            </a:endParaRPr>
          </a:p>
        </p:txBody>
      </p:sp>
      <p:pic>
        <p:nvPicPr>
          <p:cNvPr id="12" name="Рисунок 11" descr="0169.jpg"/>
          <p:cNvPicPr>
            <a:picLocks noChangeAspect="1"/>
          </p:cNvPicPr>
          <p:nvPr/>
        </p:nvPicPr>
        <p:blipFill>
          <a:blip r:embed="rId3" cstate="print">
            <a:grayscl/>
            <a:lum bright="-10000"/>
          </a:blip>
          <a:stretch>
            <a:fillRect/>
          </a:stretch>
        </p:blipFill>
        <p:spPr>
          <a:xfrm>
            <a:off x="539552" y="1772816"/>
            <a:ext cx="3240360" cy="458903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14810" y="2928934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Алехин</a:t>
            </a:r>
          </a:p>
          <a:p>
            <a:pPr algn="ctr">
              <a:lnSpc>
                <a:spcPct val="150000"/>
              </a:lnSpc>
            </a:pPr>
            <a:r>
              <a:rPr lang="ru-RU" sz="2400" b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защиты докторской диссертации.</a:t>
            </a:r>
          </a:p>
          <a:p>
            <a:pPr algn="ctr">
              <a:lnSpc>
                <a:spcPct val="150000"/>
              </a:lnSpc>
            </a:pPr>
            <a:r>
              <a:rPr lang="ru-RU" b="1" i="1" spc="1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1925 год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350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Verdana</vt:lpstr>
      <vt:lpstr>Georgia</vt:lpstr>
      <vt:lpstr>Izhitsa</vt:lpstr>
      <vt:lpstr>Calibri</vt:lpstr>
      <vt:lpstr>AGRevueCyr</vt:lpstr>
      <vt:lpstr>Arial Unicode MS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LENA</cp:lastModifiedBy>
  <cp:revision>113</cp:revision>
  <dcterms:created xsi:type="dcterms:W3CDTF">2012-09-17T11:50:43Z</dcterms:created>
  <dcterms:modified xsi:type="dcterms:W3CDTF">2018-01-26T16:16:16Z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