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4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4AAA5-81E8-4B92-A8F8-B11A0E2F8196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052E4-AA5D-48F0-A556-BAD084FEC3B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9C71-A2F5-4F6D-BC83-53E50DABB86E}" type="datetime1">
              <a:rPr lang="ru-RU" smtClean="0"/>
              <a:t>31.01.2018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E402-0B55-4866-A853-F1C13DEDC12C}" type="datetime1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49FA-CC8A-4759-926C-72DE9C9DA3F3}" type="datetime1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3974-ACB2-4B9E-B63D-B2A31B778D05}" type="datetime1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5C6E-361E-4B94-88C6-A145860F70DB}" type="datetime1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677B-21AF-4491-BBCA-0DF8B32A8642}" type="datetime1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228B-2820-4B4D-A9D8-166A77BA7F4F}" type="datetime1">
              <a:rPr lang="ru-RU" smtClean="0"/>
              <a:t>31.01.2018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20F4-1239-460B-99D4-9331515102D9}" type="datetime1">
              <a:rPr lang="ru-RU" smtClean="0"/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9B49-8B26-4E75-97A1-CB36EEB28AB5}" type="datetime1">
              <a:rPr lang="ru-RU" smtClean="0"/>
              <a:t>31.01.2018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902C-E214-47BE-9C08-361E29544731}" type="datetime1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331B-8596-4CA6-AC4A-EE490DED6E57}" type="datetime1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86D203-BBE1-48C4-B94A-1706D881CD92}" type="datetime1">
              <a:rPr lang="ru-RU" smtClean="0"/>
              <a:t>31.01.2018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060848"/>
            <a:ext cx="8287072" cy="223224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dirty="0" smtClean="0"/>
              <a:t>Муниципальное </a:t>
            </a:r>
            <a:r>
              <a:rPr lang="ru-RU" sz="2000" dirty="0" smtClean="0"/>
              <a:t>бюджетное общеобразовательное учреждение</a:t>
            </a:r>
            <a:br>
              <a:rPr lang="ru-RU" sz="2000" dirty="0" smtClean="0"/>
            </a:br>
            <a:r>
              <a:rPr lang="ru-RU" sz="2000" dirty="0" smtClean="0"/>
              <a:t>«Средняя общеобразовательная школа №25 «Гелиос»</a:t>
            </a:r>
            <a:br>
              <a:rPr lang="ru-RU" sz="2000" dirty="0" smtClean="0"/>
            </a:br>
            <a:r>
              <a:rPr lang="ru-RU" sz="2000" dirty="0" smtClean="0"/>
              <a:t>с углубленным изучением отдельных предметов»</a:t>
            </a:r>
            <a:br>
              <a:rPr lang="ru-RU" sz="2000" dirty="0" smtClean="0"/>
            </a:br>
            <a:r>
              <a:rPr lang="ru-RU" sz="2000" dirty="0" err="1" smtClean="0"/>
              <a:t>Находкинского</a:t>
            </a:r>
            <a:r>
              <a:rPr lang="ru-RU" sz="2000" dirty="0" smtClean="0"/>
              <a:t> городского округа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ПРЕЗЕНТАЦИЯ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«Птицы юга Приморского края» </a:t>
            </a:r>
            <a:endParaRPr lang="ru-RU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581128"/>
            <a:ext cx="8215064" cy="172819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Выполнила ученица 1 «В» </a:t>
            </a:r>
            <a:r>
              <a:rPr lang="ru-RU" dirty="0" smtClean="0">
                <a:solidFill>
                  <a:srgbClr val="002060"/>
                </a:solidFill>
              </a:rPr>
              <a:t>класса МОБУ </a:t>
            </a:r>
            <a:r>
              <a:rPr lang="ru-RU" dirty="0" smtClean="0">
                <a:solidFill>
                  <a:srgbClr val="002060"/>
                </a:solidFill>
              </a:rPr>
              <a:t>СОШ № 25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«Гелиос» г. Находка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Снопок </a:t>
            </a:r>
            <a:r>
              <a:rPr lang="ru-RU" dirty="0" err="1" smtClean="0">
                <a:solidFill>
                  <a:srgbClr val="002060"/>
                </a:solidFill>
              </a:rPr>
              <a:t>Ульяна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Павловна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sz="4200" dirty="0" smtClean="0">
                <a:solidFill>
                  <a:srgbClr val="002060"/>
                </a:solidFill>
              </a:rPr>
              <a:t>2018 год</a:t>
            </a:r>
            <a:endParaRPr lang="ru-RU" sz="42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Утка-мандаринка</a:t>
            </a:r>
            <a:endParaRPr lang="ru-RU" dirty="0"/>
          </a:p>
        </p:txBody>
      </p:sp>
      <p:pic>
        <p:nvPicPr>
          <p:cNvPr id="4" name="Содержимое 3" descr="DSC_07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00809"/>
            <a:ext cx="7560840" cy="4968552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Дальневосточный аист</a:t>
            </a:r>
            <a:endParaRPr lang="ru-RU" dirty="0"/>
          </a:p>
        </p:txBody>
      </p:sp>
      <p:pic>
        <p:nvPicPr>
          <p:cNvPr id="4" name="Содержимое 3" descr="DSC_07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6520" y="1935163"/>
            <a:ext cx="3030960" cy="4389437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Обыкновенный гоголь</a:t>
            </a:r>
            <a:endParaRPr lang="ru-RU" dirty="0"/>
          </a:p>
        </p:txBody>
      </p:sp>
      <p:pic>
        <p:nvPicPr>
          <p:cNvPr id="4" name="Содержимое 3" descr="DSC_07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935163"/>
            <a:ext cx="6984776" cy="4389437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Белохвостый орлан</a:t>
            </a:r>
            <a:endParaRPr lang="ru-RU" dirty="0"/>
          </a:p>
        </p:txBody>
      </p:sp>
      <p:pic>
        <p:nvPicPr>
          <p:cNvPr id="4" name="Содержимое 3" descr="DSC_07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935163"/>
            <a:ext cx="3456384" cy="4662189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Гусь</a:t>
            </a:r>
            <a:endParaRPr lang="ru-RU" dirty="0"/>
          </a:p>
        </p:txBody>
      </p:sp>
      <p:pic>
        <p:nvPicPr>
          <p:cNvPr id="4" name="Содержимое 3" descr="DSC_07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935163"/>
            <a:ext cx="6912767" cy="4389437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Введение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Утка-мандарика</a:t>
            </a:r>
            <a:endParaRPr lang="ru-RU" dirty="0" smtClean="0"/>
          </a:p>
          <a:p>
            <a:r>
              <a:rPr lang="ru-RU" dirty="0" smtClean="0"/>
              <a:t>3. Белохвостый орлан</a:t>
            </a:r>
          </a:p>
          <a:p>
            <a:r>
              <a:rPr lang="ru-RU" dirty="0" smtClean="0"/>
              <a:t>4. Гусь</a:t>
            </a:r>
          </a:p>
          <a:p>
            <a:r>
              <a:rPr lang="ru-RU" dirty="0" smtClean="0"/>
              <a:t>5. Дальневосточный аист</a:t>
            </a:r>
          </a:p>
          <a:p>
            <a:r>
              <a:rPr lang="ru-RU" dirty="0" smtClean="0"/>
              <a:t>6. Обыкновенный гоголь</a:t>
            </a:r>
          </a:p>
          <a:p>
            <a:r>
              <a:rPr lang="ru-RU" dirty="0" smtClean="0"/>
              <a:t>7. Мои рисунки птиц Приморья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013800"/>
          </a:xfrm>
        </p:spPr>
        <p:txBody>
          <a:bodyPr/>
          <a:lstStyle/>
          <a:p>
            <a:pPr algn="just"/>
            <a:r>
              <a:rPr lang="ru-RU" dirty="0" smtClean="0"/>
              <a:t>Я хочу поделиться с вами своим открытием. Увидев с мамой на крыше соседнего дома большого орлана я спросила:</a:t>
            </a:r>
          </a:p>
          <a:p>
            <a:pPr algn="just"/>
            <a:r>
              <a:rPr lang="ru-RU" dirty="0" smtClean="0"/>
              <a:t>- Мама, а какие ещё птицы живут у нас на юге приморья? </a:t>
            </a:r>
          </a:p>
          <a:p>
            <a:pPr algn="just"/>
            <a:r>
              <a:rPr lang="ru-RU" dirty="0" smtClean="0"/>
              <a:t>Мы нашли фото разных птиц, все они мне очень понравились. Самые красивые меня захотелось нарисовать, и рассказать о них.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Уточка - мандаринка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Своей красотой меня покорила небольшая птичка мандаринка рода лесных уток, которая живет в лесу у нас на юге приморья. </a:t>
            </a:r>
          </a:p>
          <a:p>
            <a:pPr algn="just"/>
            <a:r>
              <a:rPr lang="ru-RU" dirty="0" smtClean="0"/>
              <a:t>Самцы очень ярко окрашены, самка дымчато-серая, кольца вокруг глаз, овальные пятнышки на боках, клюв серый длина 45см размер крыльев 70см.</a:t>
            </a:r>
          </a:p>
          <a:p>
            <a:endParaRPr lang="ru-RU" dirty="0"/>
          </a:p>
        </p:txBody>
      </p:sp>
      <p:pic>
        <p:nvPicPr>
          <p:cNvPr id="5" name="Содержимое 4" descr="IMG-20180117-WA00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13285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Белохвостый Орлан</a:t>
            </a:r>
            <a:endParaRPr lang="ru-RU" dirty="0"/>
          </a:p>
        </p:txBody>
      </p:sp>
      <p:pic>
        <p:nvPicPr>
          <p:cNvPr id="5" name="Содержимое 4" descr="IMG-20180117-WA00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13285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Свои большим размером восхитил меня </a:t>
            </a:r>
            <a:r>
              <a:rPr lang="ru-RU" dirty="0" err="1" smtClean="0"/>
              <a:t>Орлан-белохвостый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Размах крыльев у него от 200 до 230 сантиметров, масса от 4 до 7 килограммов. </a:t>
            </a:r>
          </a:p>
          <a:p>
            <a:r>
              <a:rPr lang="ru-RU" dirty="0" smtClean="0"/>
              <a:t>Живут они на берегу моря, а зимуют во Владивостоке. 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ctr"/>
            <a:r>
              <a:rPr lang="ru-RU" dirty="0" smtClean="0"/>
              <a:t>Гусь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Дальше я хочу рассказать вам о крупном гусе серовато-бурой окраски с характерным рисунком на голове и шее. Молодые похожи на взрослых, но рисунок головы менее контрастный, белой полосы в основании надклювья и светлых каемок на боках тела нет. Вес 2,8–4,6 кг; длина 80–95, крыло самцов 45–47, самок — 42–45 см. </a:t>
            </a:r>
          </a:p>
          <a:p>
            <a:endParaRPr lang="ru-RU" dirty="0"/>
          </a:p>
        </p:txBody>
      </p:sp>
      <p:pic>
        <p:nvPicPr>
          <p:cNvPr id="7" name="Содержимое 6" descr="IMG-20180117-WA00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13285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ctr"/>
            <a:r>
              <a:rPr lang="ru-RU" dirty="0" smtClean="0"/>
              <a:t>Дальневосточный аист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000" dirty="0" smtClean="0"/>
              <a:t>Об аистах я знала с детства, у нас на юге приморья есть свой Дальневосточный аист. </a:t>
            </a:r>
          </a:p>
          <a:p>
            <a:r>
              <a:rPr lang="ru-RU" sz="3000" dirty="0" smtClean="0"/>
              <a:t>Телосложением, размерами и окраской похож на белого аиста, от которого отличается черным клювом и наличием светлого поля на верхе крыла, эти виды разобщены географически по всему югу приморья. Вес 4 кг, длина 110-1120см, крыло 55-69 см. </a:t>
            </a:r>
          </a:p>
          <a:p>
            <a:r>
              <a:rPr lang="ru-RU" sz="3000" dirty="0" smtClean="0"/>
              <a:t>Обитают в мелких водоёмах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8" name="Содержимое 7" descr="дальневосточный аист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88840"/>
            <a:ext cx="4038600" cy="2695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Обыкновенный гоголь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Увидев птичку гоголь, мама рассказал мне что был такой русский писатель, именно поэтому я не смогла оставить эту птичку без внимания. </a:t>
            </a:r>
          </a:p>
          <a:p>
            <a:pPr algn="just"/>
            <a:r>
              <a:rPr lang="ru-RU" dirty="0" smtClean="0"/>
              <a:t>Коренастая утка средней величины. Весенний самец имеет контрастную окраску из сочетаний белого и черного. </a:t>
            </a:r>
          </a:p>
          <a:p>
            <a:pPr algn="just"/>
            <a:r>
              <a:rPr lang="ru-RU" dirty="0" smtClean="0"/>
              <a:t>Распространена в зоне лесов на юге приморья. Вес самцов 900-1100 грамм, самок - 600-850 г, длина 42-50 см, крыло самцов 20,2-23,1, самок - 18,6-20,7, размах 65-80 см.</a:t>
            </a:r>
            <a:endParaRPr lang="ru-RU" dirty="0"/>
          </a:p>
        </p:txBody>
      </p:sp>
      <p:pic>
        <p:nvPicPr>
          <p:cNvPr id="5" name="Содержимое 4" descr="IMG-20180117-WA00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060848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Мои </a:t>
            </a:r>
            <a:r>
              <a:rPr lang="ru-RU" dirty="0" smtClean="0"/>
              <a:t>рисунки птиц Приморья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200" dirty="0" smtClean="0"/>
              <a:t>Красота птиц, обитающих в наших краях, вдохновила меня нарисовать этих красавцев.</a:t>
            </a:r>
          </a:p>
          <a:p>
            <a:pPr algn="just"/>
            <a:r>
              <a:rPr lang="ru-RU" sz="3200" dirty="0" smtClean="0"/>
              <a:t>Я занимаюсь в художественной студии. С помощью преподавателя мне удалось передать красоту и грацию пернатых.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</TotalTime>
  <Words>458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    Муниципальное бюджетное общеобразовательное учреждение «Средняя общеобразовательная школа №25 «Гелиос» с углубленным изучением отдельных предметов» Находкинского городского округа  ПРЕЗЕНТАЦИЯ  «Птицы юга Приморского края» </vt:lpstr>
      <vt:lpstr>План</vt:lpstr>
      <vt:lpstr>Введение</vt:lpstr>
      <vt:lpstr>Уточка - мандаринка</vt:lpstr>
      <vt:lpstr>Белохвостый Орлан</vt:lpstr>
      <vt:lpstr>Гусь </vt:lpstr>
      <vt:lpstr>Дальневосточный аист</vt:lpstr>
      <vt:lpstr>Обыкновенный гоголь</vt:lpstr>
      <vt:lpstr>Мои рисунки птиц Приморья</vt:lpstr>
      <vt:lpstr>Утка-мандаринка</vt:lpstr>
      <vt:lpstr>Дальневосточный аист</vt:lpstr>
      <vt:lpstr>Обыкновенный гоголь</vt:lpstr>
      <vt:lpstr>Белохвостый орлан</vt:lpstr>
      <vt:lpstr>Гусь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Творческо-исследовательская работа по теме  Птицы юга Приморского края </dc:title>
  <dc:creator>Наталья</dc:creator>
  <cp:lastModifiedBy>Наталья</cp:lastModifiedBy>
  <cp:revision>16</cp:revision>
  <dcterms:created xsi:type="dcterms:W3CDTF">2018-01-27T11:00:04Z</dcterms:created>
  <dcterms:modified xsi:type="dcterms:W3CDTF">2018-01-31T09:00:18Z</dcterms:modified>
</cp:coreProperties>
</file>