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6600FF"/>
    <a:srgbClr val="990099"/>
    <a:srgbClr val="CC0000"/>
    <a:srgbClr val="00CC99"/>
    <a:srgbClr val="00FFCC"/>
    <a:srgbClr val="CC3300"/>
    <a:srgbClr val="3399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37C5-2D7F-421B-ACE1-4B9FA83C472F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0D0B1-BEF4-4517-A7BC-210D0AA6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D0B1-BEF4-4517-A7BC-210D0AA6F2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D0B1-BEF4-4517-A7BC-210D0AA6F2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F08-2156-4EF9-89B8-56CE4CAEA177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14D-1C6B-4154-8B6C-7F1D221A8BCC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EC69-3307-4C70-9F1A-7DB2D029490E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9705-BD98-4077-AD67-939FCF6F7393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2B8-9D4C-4222-9C55-64DCA5B3E6BF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8963-E585-4808-97D7-3A7CADBEC116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91A3-8837-48BE-A823-B19B0B804F6E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D49-004D-4C6D-B83A-C320787F10FB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F326-19C8-4773-81BE-2DA3FCE47C50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EDB3-354C-432A-B6B1-2A3DB86B1BB1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4C0-202A-44F5-9FAA-D7245B0C11BE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5D1AC5-6D4C-4B2E-8B6A-FBA1840AA35B}" type="datetime1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1151BB-31B5-4403-9ADF-7DCAAD9A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7%D0%B8%D1%81%D1%82%D0%BE%D0%B5_%D0%B2%D1%80%D0%B5%D0%BC%D1%8F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509120"/>
            <a:ext cx="6696744" cy="1798439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>Выполнила ученица 1 «А» класса МБОУ СОШ № 25 «Гелиос» г.Находка</a:t>
            </a:r>
            <a:b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>ПИЛОЯН АРИНА АРСЕНОВНА</a:t>
            </a:r>
            <a:b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none" dirty="0" smtClean="0">
                <a:solidFill>
                  <a:schemeClr val="accent6">
                    <a:lumMod val="50000"/>
                  </a:schemeClr>
                </a:solidFill>
              </a:rPr>
              <a:t>2018 год</a:t>
            </a: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endParaRPr lang="ru-RU" sz="2000" b="1" cap="none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2370" y="1628800"/>
            <a:ext cx="18473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20688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«Средняя общеобразовательная школа №25 «Гелиос»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углубленным изучением отдельных предметов»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Находкинского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городского округа</a:t>
            </a:r>
            <a:endParaRPr lang="ru-RU" sz="2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«Зимние виды спорта»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Это вид </a:t>
            </a:r>
            <a:r>
              <a:rPr lang="ru-RU" b="1" dirty="0">
                <a:solidFill>
                  <a:srgbClr val="FF0000"/>
                </a:solidFill>
              </a:rPr>
              <a:t>спорта, включающий прыжки </a:t>
            </a:r>
            <a:r>
              <a:rPr lang="ru-RU" b="1" dirty="0" smtClean="0">
                <a:solidFill>
                  <a:srgbClr val="FF0000"/>
                </a:solidFill>
              </a:rPr>
              <a:t>на лыжах</a:t>
            </a:r>
            <a:r>
              <a:rPr lang="ru-RU" b="1" dirty="0">
                <a:solidFill>
                  <a:srgbClr val="FF0000"/>
                </a:solidFill>
              </a:rPr>
              <a:t> со специально </a:t>
            </a:r>
            <a:r>
              <a:rPr lang="ru-RU" b="1" dirty="0" smtClean="0">
                <a:solidFill>
                  <a:srgbClr val="FF0000"/>
                </a:solidFill>
              </a:rPr>
              <a:t>оборудованных трамплинов. </a:t>
            </a:r>
            <a:r>
              <a:rPr lang="ru-RU" b="1" dirty="0">
                <a:solidFill>
                  <a:srgbClr val="FF0000"/>
                </a:solidFill>
              </a:rPr>
              <a:t>Выступают как самостоятельный вид спорта, а также входят в </a:t>
            </a:r>
            <a:r>
              <a:rPr lang="ru-RU" b="1" dirty="0" smtClean="0">
                <a:solidFill>
                  <a:srgbClr val="FF0000"/>
                </a:solidFill>
              </a:rPr>
              <a:t>программу лыжного двоеборья. </a:t>
            </a:r>
            <a:r>
              <a:rPr lang="ru-RU" b="1" dirty="0">
                <a:solidFill>
                  <a:srgbClr val="FF0000"/>
                </a:solidFill>
              </a:rPr>
              <a:t>Кроме дальности прыжка, важна и техника его </a:t>
            </a:r>
            <a:r>
              <a:rPr lang="ru-RU" b="1" dirty="0" smtClean="0">
                <a:solidFill>
                  <a:srgbClr val="FF0000"/>
                </a:solidFill>
              </a:rPr>
              <a:t>исполнения.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«ПРЫЖКИ НА ЛЫЖАХ С ТРАМПЛИНА»</a:t>
            </a:r>
            <a:endParaRPr lang="ru-RU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http://www.stihi.ru/pics/2010/01/10/406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0851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43119">
            <a:off x="1042298" y="481228"/>
            <a:ext cx="252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«БОБСЛЕЙ»</a:t>
            </a:r>
            <a:endParaRPr lang="ru-RU" sz="2800" b="1" dirty="0">
              <a:solidFill>
                <a:srgbClr val="CC3300"/>
              </a:solidFill>
            </a:endParaRPr>
          </a:p>
        </p:txBody>
      </p:sp>
      <p:pic>
        <p:nvPicPr>
          <p:cNvPr id="4" name="Рисунок 3" descr="https://static.prsa.pl/images/7872462d-e170-4ed1-98cf-05a51a8bf58c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60444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C3300"/>
                </a:solidFill>
              </a:rPr>
              <a:t>Это зимний </a:t>
            </a:r>
            <a:r>
              <a:rPr lang="ru-RU" sz="2000" b="1" dirty="0">
                <a:solidFill>
                  <a:srgbClr val="CC3300"/>
                </a:solidFill>
              </a:rPr>
              <a:t>олимпийский вид спорта, представляющий собой скоростной спуск с гор по специально оборудованным ледовым трассам на управляемых санях </a:t>
            </a:r>
            <a:r>
              <a:rPr lang="ru-RU" sz="2000" b="1" dirty="0" smtClean="0">
                <a:solidFill>
                  <a:srgbClr val="CC3300"/>
                </a:solidFill>
              </a:rPr>
              <a:t>– бобах.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boxfon.ru/uploads/images/s/k/e/skeleton_foto_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1209099">
            <a:off x="239183" y="1040870"/>
            <a:ext cx="6397890" cy="4580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00192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«СКЕЛЕТОН»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1556792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Это зимний олимпийский вид спорта, </a:t>
            </a:r>
            <a:r>
              <a:rPr lang="ru-RU" b="1" dirty="0">
                <a:solidFill>
                  <a:srgbClr val="C00000"/>
                </a:solidFill>
              </a:rPr>
              <a:t>представляющий собой спуск </a:t>
            </a:r>
            <a:r>
              <a:rPr lang="ru-RU" b="1" dirty="0" smtClean="0">
                <a:solidFill>
                  <a:srgbClr val="C00000"/>
                </a:solidFill>
              </a:rPr>
              <a:t>по ледяному жёлобу </a:t>
            </a: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b="1" dirty="0" err="1" smtClean="0">
                <a:solidFill>
                  <a:srgbClr val="C00000"/>
                </a:solidFill>
              </a:rPr>
              <a:t>двухполозных</a:t>
            </a:r>
            <a:r>
              <a:rPr lang="ru-RU" b="1" dirty="0" smtClean="0">
                <a:solidFill>
                  <a:srgbClr val="C00000"/>
                </a:solidFill>
              </a:rPr>
              <a:t> санях</a:t>
            </a:r>
            <a:r>
              <a:rPr lang="ru-RU" b="1" dirty="0">
                <a:solidFill>
                  <a:srgbClr val="C00000"/>
                </a:solidFill>
              </a:rPr>
              <a:t> на укрепленной раме, победитель которого определяется по сумме двух или четырёх заездов.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pekh.ru/images/articles/45885/2017_06_23-019-648-01_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1330230">
            <a:off x="346739" y="1512000"/>
            <a:ext cx="6383041" cy="451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99792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CC99"/>
                </a:solidFill>
              </a:rPr>
              <a:t>«САННЫЙ СПОРТ»</a:t>
            </a:r>
            <a:endParaRPr lang="ru-RU" sz="2800" b="1" dirty="0">
              <a:solidFill>
                <a:srgbClr val="00CC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9744" y="1772816"/>
            <a:ext cx="2052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CC99"/>
                </a:solidFill>
              </a:rPr>
              <a:t>Это зимний олимпийский вид спорта, </a:t>
            </a:r>
            <a:r>
              <a:rPr lang="ru-RU" sz="2000" b="1" dirty="0">
                <a:solidFill>
                  <a:srgbClr val="00CC99"/>
                </a:solidFill>
              </a:rPr>
              <a:t>в котором участники соревнуются в скоростном спуске на санях по специальным трассам.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foogle.ru/upload/infoogle.ru/1c/c5/4f/1cc54ff32541f37ec1a8eec5dfcc7b6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343667">
            <a:off x="1107088" y="978008"/>
            <a:ext cx="5940425" cy="445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59832" y="5486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«СНОУБОРДИНГ»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657671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C0000"/>
                </a:solidFill>
              </a:rPr>
              <a:t>Это олимпийский </a:t>
            </a:r>
            <a:r>
              <a:rPr lang="ru-RU" sz="2000" b="1" dirty="0">
                <a:solidFill>
                  <a:srgbClr val="CC0000"/>
                </a:solidFill>
              </a:rPr>
              <a:t>зимний вид спорта, суть которого заключается </a:t>
            </a:r>
            <a:r>
              <a:rPr lang="ru-RU" sz="2000" b="1" dirty="0" smtClean="0">
                <a:solidFill>
                  <a:srgbClr val="CC0000"/>
                </a:solidFill>
              </a:rPr>
              <a:t>                       в </a:t>
            </a:r>
            <a:r>
              <a:rPr lang="ru-RU" sz="2000" b="1" dirty="0">
                <a:solidFill>
                  <a:srgbClr val="CC0000"/>
                </a:solidFill>
              </a:rPr>
              <a:t>спуске со снежных склонов или гор на специальной доске </a:t>
            </a:r>
            <a:r>
              <a:rPr lang="ru-RU" sz="2000" b="1" dirty="0" smtClean="0">
                <a:solidFill>
                  <a:srgbClr val="CC0000"/>
                </a:solidFill>
              </a:rPr>
              <a:t>- </a:t>
            </a:r>
            <a:r>
              <a:rPr lang="ru-RU" sz="2000" b="1" dirty="0">
                <a:solidFill>
                  <a:srgbClr val="CC0000"/>
                </a:solidFill>
              </a:rPr>
              <a:t>сноуборде</a:t>
            </a:r>
            <a:r>
              <a:rPr lang="ru-RU" sz="2000" b="1" dirty="0" smtClean="0">
                <a:solidFill>
                  <a:srgbClr val="CC0000"/>
                </a:solidFill>
              </a:rPr>
              <a:t>.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.wp.com/odezhda-dlya-sporta.ru/wp-content/uploads/2017/05/kompr_stany_14.jpg?w=800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321313">
            <a:off x="843861" y="1177828"/>
            <a:ext cx="5940425" cy="3712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635896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</a:rPr>
              <a:t>«ЛЫЖНЫЕ ГОНКИ»</a:t>
            </a:r>
            <a:endParaRPr lang="ru-RU" sz="2400" b="1" dirty="0">
              <a:solidFill>
                <a:srgbClr val="66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FF"/>
                </a:solidFill>
              </a:rPr>
              <a:t>Это зимний олимпийский вид спорта, в котором спортсменам необходимо преодолеть определенную дистанцию на лыжах за минимальное время. Лыжные гонки делятся на мужские и женские.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docs.mail.ru/preview/206x206/?x-email=skorpion_nv%40mail.ru&amp;src=https%3A%2F%2Fe.mail.ru%2Fcgi-bin%2Fgetattach%3Fid%3D15165071030000000244%253B0%253B1%26x-email%3Dskorpion_nv%2540mail.ru%26notype%3D1%26file%3DIMG2.pdf%26mode%3Dattach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1654"/>
            <a:ext cx="8064896" cy="58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332656"/>
            <a:ext cx="169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МОЙ РИСУНОК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764704"/>
            <a:ext cx="4606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1369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Зимний спорт - совокупность видов спорта, проводящихся на снегу или на льду, то есть преимущественно зимой. Основные зимние виды спорта входят в программу Зимних Олимпийских игр.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clipart-library.com/images/rTjr5ab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620000" cy="3695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2602" y="620688"/>
            <a:ext cx="78820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900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71346"/>
            <a:ext cx="7848872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0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port.ru/ai/17x16000/257514/head_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40425" cy="378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«ХОККЕЙ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ШАЙБОЙ»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86916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Хоккей - командная спортивная игра, которая проходит в высоком темпе и насыщена острыми, неожиданными, быстро сменяющимися ситуациями. Игроки, передвигаясь по льду на коньках, стремятся клюшками забросить шайбу в ворота соперника и защитить свои ворота от поражения. Матч по хоккею с шайбой состоит из трёх периодов по 20 минут </a:t>
            </a:r>
            <a:r>
              <a:rPr lang="ru-RU" b="1" u="sng" dirty="0">
                <a:solidFill>
                  <a:srgbClr val="002060"/>
                </a:solidFill>
                <a:hlinkClick r:id="rId3" tooltip="Чистое время (страница отсутствует)"/>
              </a:rPr>
              <a:t>чистого времени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ya-zhenschina.com/uploads/posts/2015-03/14256352641h4n5h4c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19268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404664"/>
            <a:ext cx="313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«ФИГУРНОЕ КАТАНИЕ»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94116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конькобежный </a:t>
            </a:r>
            <a:r>
              <a:rPr lang="ru-RU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олимпийский вид спорта, основная идея которого заключается в передвижении спортсмена или пары спортсменов по льду на коньках и выполнении специальных элементов под музыку. Фигурным катанием занимаются как мужчины, так и женщины. Бывает индивидуальное женское, индивидуальное мужское, парное фигурное катание, а также парные танцы на льду.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2obl.ru/upload/2obl/information_system_19/2/1/6/item_2160/information_items_216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96752"/>
            <a:ext cx="547260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347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«СКОРОСТНОЙ БЕГ НА КОНЬКАХ»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</a:rPr>
              <a:t>Это олимпийский </a:t>
            </a:r>
            <a:r>
              <a:rPr lang="ru-RU" b="1" dirty="0">
                <a:solidFill>
                  <a:srgbClr val="800000"/>
                </a:solidFill>
              </a:rPr>
              <a:t>вид спорта, в котором необходимо преодолеть определенную дистанцию на коньках быстрее, чем это сделают соперники. В настоящее время соревнования по конькобежному спорту проходят по замкнутому кругу. Соревнования по конькобежному спорту проводятся отдельно для мужчин и для </a:t>
            </a:r>
            <a:r>
              <a:rPr lang="ru-RU" b="1" dirty="0" smtClean="0">
                <a:solidFill>
                  <a:srgbClr val="800000"/>
                </a:solidFill>
              </a:rPr>
              <a:t>женщин.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XwD0urZNcEE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940425" cy="410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«БИАТЛОН»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</a:rPr>
              <a:t>Биатлон </a:t>
            </a:r>
            <a:r>
              <a:rPr lang="ru-RU" b="1" dirty="0" smtClean="0">
                <a:solidFill>
                  <a:srgbClr val="800000"/>
                </a:solidFill>
              </a:rPr>
              <a:t>- зимний </a:t>
            </a:r>
            <a:r>
              <a:rPr lang="ru-RU" b="1" dirty="0">
                <a:solidFill>
                  <a:srgbClr val="800000"/>
                </a:solidFill>
              </a:rPr>
              <a:t>олимпийский лыжный вид спорта, сочетающий в себе лыжную гонку со стрельбой из винтовки. Биатлон делится на мужской и </a:t>
            </a:r>
            <a:r>
              <a:rPr lang="ru-RU" b="1" dirty="0" smtClean="0">
                <a:solidFill>
                  <a:srgbClr val="800000"/>
                </a:solidFill>
              </a:rPr>
              <a:t>женский.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istanews.ru/uploads/posts/2017-03/1490452211_3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480720" cy="43187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63888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600FF"/>
                </a:solidFill>
              </a:rPr>
              <a:t>«КЁРЛИНГ» 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6600FF"/>
                </a:solidFill>
              </a:rPr>
              <a:t>Командная спортивная игра</a:t>
            </a:r>
            <a:r>
              <a:rPr lang="ru-RU" b="1" dirty="0">
                <a:solidFill>
                  <a:srgbClr val="6600FF"/>
                </a:solidFill>
              </a:rPr>
              <a:t> </a:t>
            </a:r>
            <a:r>
              <a:rPr lang="ru-RU" b="1" dirty="0" smtClean="0">
                <a:solidFill>
                  <a:srgbClr val="6600FF"/>
                </a:solidFill>
              </a:rPr>
              <a:t>на ледяной</a:t>
            </a:r>
            <a:r>
              <a:rPr lang="ru-RU" b="1" dirty="0">
                <a:solidFill>
                  <a:srgbClr val="6600FF"/>
                </a:solidFill>
              </a:rPr>
              <a:t> площадке. Участники </a:t>
            </a:r>
            <a:r>
              <a:rPr lang="ru-RU" b="1" dirty="0" smtClean="0">
                <a:solidFill>
                  <a:srgbClr val="6600FF"/>
                </a:solidFill>
              </a:rPr>
              <a:t>двух команд</a:t>
            </a:r>
            <a:r>
              <a:rPr lang="ru-RU" b="1" dirty="0">
                <a:solidFill>
                  <a:srgbClr val="6600FF"/>
                </a:solidFill>
              </a:rPr>
              <a:t> поочерёдно </a:t>
            </a:r>
            <a:r>
              <a:rPr lang="ru-RU" b="1" dirty="0" smtClean="0">
                <a:solidFill>
                  <a:srgbClr val="6600FF"/>
                </a:solidFill>
              </a:rPr>
              <a:t>пускают</a:t>
            </a:r>
            <a:r>
              <a:rPr lang="ru-RU" b="1" dirty="0">
                <a:solidFill>
                  <a:srgbClr val="6600FF"/>
                </a:solidFill>
              </a:rPr>
              <a:t> по льду специальные </a:t>
            </a:r>
            <a:r>
              <a:rPr lang="ru-RU" b="1" dirty="0" smtClean="0">
                <a:solidFill>
                  <a:srgbClr val="6600FF"/>
                </a:solidFill>
              </a:rPr>
              <a:t>тяжёлые гранитные</a:t>
            </a:r>
            <a:r>
              <a:rPr lang="ru-RU" b="1" dirty="0">
                <a:solidFill>
                  <a:srgbClr val="6600FF"/>
                </a:solidFill>
              </a:rPr>
              <a:t> </a:t>
            </a:r>
            <a:r>
              <a:rPr lang="ru-RU" b="1" dirty="0" smtClean="0">
                <a:solidFill>
                  <a:srgbClr val="6600FF"/>
                </a:solidFill>
              </a:rPr>
              <a:t>снаряды («камни»)</a:t>
            </a:r>
            <a:r>
              <a:rPr lang="ru-RU" b="1" dirty="0">
                <a:solidFill>
                  <a:srgbClr val="6600FF"/>
                </a:solidFill>
              </a:rPr>
              <a:t> в сторону размеченной на льду мишени («дома»). От каждой </a:t>
            </a:r>
            <a:r>
              <a:rPr lang="ru-RU" b="1" dirty="0" smtClean="0">
                <a:solidFill>
                  <a:srgbClr val="6600FF"/>
                </a:solidFill>
              </a:rPr>
              <a:t>команды -</a:t>
            </a:r>
            <a:r>
              <a:rPr lang="ru-RU" b="1" dirty="0">
                <a:solidFill>
                  <a:srgbClr val="6600FF"/>
                </a:solidFill>
              </a:rPr>
              <a:t> четыре игрока.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xtern-d3.fis-ski.com/imgml/background/32774_FLS_W0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9"/>
            <a:ext cx="6498605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«ГОРНОЛЫЖНЫЙ СПОРТ»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01317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Это </a:t>
            </a:r>
            <a:r>
              <a:rPr lang="ru-RU" sz="2000" b="1" dirty="0">
                <a:solidFill>
                  <a:srgbClr val="0070C0"/>
                </a:solidFill>
              </a:rPr>
              <a:t>вид лыжного спорта, суть которого заключается в спуске с гор на лыжах по размеченной специальными флажками и воротами трассе. Горнолыжный спорт включает в себя 5 спортивных дисциплин (видов): слалом, гигантский слалом, </a:t>
            </a:r>
            <a:r>
              <a:rPr lang="ru-RU" sz="2000" b="1" dirty="0" err="1">
                <a:solidFill>
                  <a:srgbClr val="0070C0"/>
                </a:solidFill>
              </a:rPr>
              <a:t>супергигантский</a:t>
            </a:r>
            <a:r>
              <a:rPr lang="ru-RU" sz="2000" b="1" dirty="0">
                <a:solidFill>
                  <a:srgbClr val="0070C0"/>
                </a:solidFill>
              </a:rPr>
              <a:t> слалом (</a:t>
            </a:r>
            <a:r>
              <a:rPr lang="ru-RU" sz="2000" b="1" dirty="0" err="1">
                <a:solidFill>
                  <a:srgbClr val="0070C0"/>
                </a:solidFill>
              </a:rPr>
              <a:t>супергигант</a:t>
            </a:r>
            <a:r>
              <a:rPr lang="ru-RU" sz="2000" b="1" dirty="0">
                <a:solidFill>
                  <a:srgbClr val="0070C0"/>
                </a:solidFill>
              </a:rPr>
              <a:t>), скоростной спуск, горнолыжная комбинация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«ФРИСТАЙЛ»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Это </a:t>
            </a:r>
            <a:r>
              <a:rPr lang="ru-RU" b="1" dirty="0">
                <a:solidFill>
                  <a:srgbClr val="003300"/>
                </a:solidFill>
              </a:rPr>
              <a:t>олимпийский лыжный вид спорта, в состав которого входят лыжная акробатика, могул, </a:t>
            </a:r>
            <a:r>
              <a:rPr lang="ru-RU" b="1" dirty="0" err="1">
                <a:solidFill>
                  <a:srgbClr val="003300"/>
                </a:solidFill>
              </a:rPr>
              <a:t>ски-кросс</a:t>
            </a:r>
            <a:r>
              <a:rPr lang="ru-RU" b="1" dirty="0">
                <a:solidFill>
                  <a:srgbClr val="003300"/>
                </a:solidFill>
              </a:rPr>
              <a:t>, </a:t>
            </a:r>
            <a:r>
              <a:rPr lang="ru-RU" b="1" dirty="0" err="1">
                <a:solidFill>
                  <a:srgbClr val="003300"/>
                </a:solidFill>
              </a:rPr>
              <a:t>хаф-пайп</a:t>
            </a:r>
            <a:r>
              <a:rPr lang="ru-RU" b="1" dirty="0">
                <a:solidFill>
                  <a:srgbClr val="003300"/>
                </a:solidFill>
              </a:rPr>
              <a:t> и </a:t>
            </a:r>
            <a:r>
              <a:rPr lang="ru-RU" b="1" dirty="0" err="1">
                <a:solidFill>
                  <a:srgbClr val="003300"/>
                </a:solidFill>
              </a:rPr>
              <a:t>слоупстайл</a:t>
            </a:r>
            <a:r>
              <a:rPr lang="ru-RU" b="1" dirty="0">
                <a:solidFill>
                  <a:srgbClr val="003300"/>
                </a:solidFill>
              </a:rPr>
              <a:t>. Ранее к фристайлу относился ещё и лыжный балет, но был исключен из официальных соревнований в 1999 году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www.mulierchile.com/freestyle-skiing-wallpaper/freestyle-skiing-wallpaper-01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51BB-31B5-4403-9ADF-7DCAAD9A51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516</Words>
  <Application>Microsoft Office PowerPoint</Application>
  <PresentationFormat>Экран (4:3)</PresentationFormat>
  <Paragraphs>65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Выполнила ученица 1 «А» класса МБОУ СОШ № 25 «Гелиос» г.Находка   ПИЛОЯН АРИНА АРСЕНОВНА   2018 год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Ученицы 1 «А» класса МБОУ СОШ № 25 г.Находка  ПИЛОЯН АРИНЫ</dc:title>
  <dc:creator>1</dc:creator>
  <cp:lastModifiedBy>Наталья</cp:lastModifiedBy>
  <cp:revision>27</cp:revision>
  <dcterms:created xsi:type="dcterms:W3CDTF">2018-01-21T06:19:12Z</dcterms:created>
  <dcterms:modified xsi:type="dcterms:W3CDTF">2018-01-31T09:06:32Z</dcterms:modified>
</cp:coreProperties>
</file>