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329" r:id="rId2"/>
    <p:sldId id="269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7" r:id="rId13"/>
    <p:sldId id="256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5" r:id="rId58"/>
    <p:sldId id="316" r:id="rId59"/>
    <p:sldId id="317" r:id="rId60"/>
    <p:sldId id="318" r:id="rId61"/>
    <p:sldId id="319" r:id="rId62"/>
    <p:sldId id="321" r:id="rId63"/>
    <p:sldId id="322" r:id="rId64"/>
    <p:sldId id="323" r:id="rId65"/>
    <p:sldId id="324" r:id="rId66"/>
    <p:sldId id="325" r:id="rId67"/>
    <p:sldId id="327" r:id="rId68"/>
    <p:sldId id="328" r:id="rId6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18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80"/>
    <a:srgbClr val="CC3399"/>
    <a:srgbClr val="FF66CC"/>
    <a:srgbClr val="9900CC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9" autoAdjust="0"/>
    <p:restoredTop sz="94693" autoAdjust="0"/>
  </p:normalViewPr>
  <p:slideViewPr>
    <p:cSldViewPr>
      <p:cViewPr varScale="1">
        <p:scale>
          <a:sx n="70" d="100"/>
          <a:sy n="70" d="100"/>
        </p:scale>
        <p:origin x="1626" y="72"/>
      </p:cViewPr>
      <p:guideLst>
        <p:guide orient="horz" pos="1872"/>
        <p:guide pos="1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895600" y="0"/>
            <a:ext cx="33528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133600" y="473075"/>
            <a:ext cx="4878388" cy="3490913"/>
            <a:chOff x="1344" y="298"/>
            <a:chExt cx="3073" cy="219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1344" y="1035"/>
              <a:ext cx="1019" cy="907"/>
            </a:xfrm>
            <a:custGeom>
              <a:avLst/>
              <a:gdLst/>
              <a:ahLst/>
              <a:cxnLst>
                <a:cxn ang="0">
                  <a:pos x="0" y="566"/>
                </a:cxn>
                <a:cxn ang="0">
                  <a:pos x="0" y="906"/>
                </a:cxn>
                <a:cxn ang="0">
                  <a:pos x="1014" y="283"/>
                </a:cxn>
                <a:cxn ang="0">
                  <a:pos x="1018" y="307"/>
                </a:cxn>
                <a:cxn ang="0">
                  <a:pos x="869" y="0"/>
                </a:cxn>
                <a:cxn ang="0">
                  <a:pos x="0" y="566"/>
                </a:cxn>
              </a:cxnLst>
              <a:rect l="0" t="0" r="r" b="b"/>
              <a:pathLst>
                <a:path w="1019" h="907">
                  <a:moveTo>
                    <a:pt x="0" y="566"/>
                  </a:moveTo>
                  <a:lnTo>
                    <a:pt x="0" y="906"/>
                  </a:lnTo>
                  <a:lnTo>
                    <a:pt x="1014" y="283"/>
                  </a:lnTo>
                  <a:lnTo>
                    <a:pt x="1018" y="307"/>
                  </a:lnTo>
                  <a:lnTo>
                    <a:pt x="869" y="0"/>
                  </a:lnTo>
                  <a:lnTo>
                    <a:pt x="0" y="566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3398" y="1035"/>
              <a:ext cx="1019" cy="907"/>
            </a:xfrm>
            <a:custGeom>
              <a:avLst/>
              <a:gdLst/>
              <a:ahLst/>
              <a:cxnLst>
                <a:cxn ang="0">
                  <a:pos x="1018" y="566"/>
                </a:cxn>
                <a:cxn ang="0">
                  <a:pos x="1018" y="906"/>
                </a:cxn>
                <a:cxn ang="0">
                  <a:pos x="3" y="283"/>
                </a:cxn>
                <a:cxn ang="0">
                  <a:pos x="0" y="307"/>
                </a:cxn>
                <a:cxn ang="0">
                  <a:pos x="148" y="0"/>
                </a:cxn>
                <a:cxn ang="0">
                  <a:pos x="1018" y="566"/>
                </a:cxn>
              </a:cxnLst>
              <a:rect l="0" t="0" r="r" b="b"/>
              <a:pathLst>
                <a:path w="1019" h="907">
                  <a:moveTo>
                    <a:pt x="1018" y="566"/>
                  </a:moveTo>
                  <a:lnTo>
                    <a:pt x="1018" y="906"/>
                  </a:lnTo>
                  <a:lnTo>
                    <a:pt x="3" y="283"/>
                  </a:lnTo>
                  <a:lnTo>
                    <a:pt x="0" y="307"/>
                  </a:lnTo>
                  <a:lnTo>
                    <a:pt x="148" y="0"/>
                  </a:lnTo>
                  <a:lnTo>
                    <a:pt x="1018" y="566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1571" y="298"/>
              <a:ext cx="2632" cy="2199"/>
              <a:chOff x="1571" y="298"/>
              <a:chExt cx="2632" cy="2199"/>
            </a:xfrm>
          </p:grpSpPr>
          <p:sp>
            <p:nvSpPr>
              <p:cNvPr id="10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71" y="298"/>
                <a:ext cx="2631" cy="2198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1571" y="298"/>
                <a:ext cx="1316" cy="2199"/>
              </a:xfrm>
              <a:custGeom>
                <a:avLst/>
                <a:gdLst/>
                <a:ahLst/>
                <a:cxnLst>
                  <a:cxn ang="0">
                    <a:pos x="1315" y="2198"/>
                  </a:cxn>
                  <a:cxn ang="0">
                    <a:pos x="1315" y="1815"/>
                  </a:cxn>
                  <a:cxn ang="0">
                    <a:pos x="409" y="214"/>
                  </a:cxn>
                  <a:cxn ang="0">
                    <a:pos x="0" y="0"/>
                  </a:cxn>
                  <a:cxn ang="0">
                    <a:pos x="1315" y="2198"/>
                  </a:cxn>
                </a:cxnLst>
                <a:rect l="0" t="0" r="r" b="b"/>
                <a:pathLst>
                  <a:path w="1316" h="2199">
                    <a:moveTo>
                      <a:pt x="1315" y="2198"/>
                    </a:moveTo>
                    <a:lnTo>
                      <a:pt x="1315" y="1815"/>
                    </a:lnTo>
                    <a:lnTo>
                      <a:pt x="409" y="214"/>
                    </a:lnTo>
                    <a:lnTo>
                      <a:pt x="0" y="0"/>
                    </a:lnTo>
                    <a:lnTo>
                      <a:pt x="1315" y="2198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1571" y="298"/>
                <a:ext cx="2632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9" y="216"/>
                  </a:cxn>
                  <a:cxn ang="0">
                    <a:pos x="2279" y="216"/>
                  </a:cxn>
                  <a:cxn ang="0">
                    <a:pos x="2631" y="0"/>
                  </a:cxn>
                  <a:cxn ang="0">
                    <a:pos x="0" y="0"/>
                  </a:cxn>
                </a:cxnLst>
                <a:rect l="0" t="0" r="r" b="b"/>
                <a:pathLst>
                  <a:path w="2632" h="217">
                    <a:moveTo>
                      <a:pt x="0" y="0"/>
                    </a:moveTo>
                    <a:lnTo>
                      <a:pt x="409" y="216"/>
                    </a:lnTo>
                    <a:lnTo>
                      <a:pt x="2279" y="216"/>
                    </a:lnTo>
                    <a:lnTo>
                      <a:pt x="263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886" y="298"/>
                <a:ext cx="1317" cy="2199"/>
              </a:xfrm>
              <a:custGeom>
                <a:avLst/>
                <a:gdLst/>
                <a:ahLst/>
                <a:cxnLst>
                  <a:cxn ang="0">
                    <a:pos x="0" y="2198"/>
                  </a:cxn>
                  <a:cxn ang="0">
                    <a:pos x="0" y="1815"/>
                  </a:cxn>
                  <a:cxn ang="0">
                    <a:pos x="906" y="214"/>
                  </a:cxn>
                  <a:cxn ang="0">
                    <a:pos x="1316" y="0"/>
                  </a:cxn>
                  <a:cxn ang="0">
                    <a:pos x="0" y="2198"/>
                  </a:cxn>
                </a:cxnLst>
                <a:rect l="0" t="0" r="r" b="b"/>
                <a:pathLst>
                  <a:path w="1317" h="2199">
                    <a:moveTo>
                      <a:pt x="0" y="2198"/>
                    </a:moveTo>
                    <a:lnTo>
                      <a:pt x="0" y="1815"/>
                    </a:lnTo>
                    <a:lnTo>
                      <a:pt x="906" y="214"/>
                    </a:lnTo>
                    <a:lnTo>
                      <a:pt x="1316" y="0"/>
                    </a:lnTo>
                    <a:lnTo>
                      <a:pt x="0" y="2198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1344" y="1631"/>
              <a:ext cx="3069" cy="31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412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241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Правка образца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6B7096-96E1-4AEA-A0FA-34342E966B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090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C3A532-AD05-4BF6-990B-E8151D3364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24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7C1EF-FBCF-4227-B6EB-4E56FC278A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150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85775C-214D-4D68-90C1-0F08D4F309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033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1ABEE5-BA7D-45BF-B87F-CFC2646E65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9408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8BFDC-45F0-444A-9B0F-D372F0F26A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020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9CBA5F-90C4-45E4-B62C-900391E5BF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874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BA918-D62F-417E-9DBA-F6AA88FD8E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73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23A9AE-6AEB-4EFA-A00E-F3C129BC57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640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B906A4-29BD-4DA8-B69A-7054DC70AE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263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ECD5F4-C524-414A-AC69-3803A06E01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097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hidden">
          <a:xfrm>
            <a:off x="0" y="0"/>
            <a:ext cx="17526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2400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152400" y="374650"/>
            <a:ext cx="1525588" cy="1227138"/>
            <a:chOff x="96" y="236"/>
            <a:chExt cx="961" cy="773"/>
          </a:xfrm>
        </p:grpSpPr>
        <p:sp>
          <p:nvSpPr>
            <p:cNvPr id="101380" name="Freeform 4"/>
            <p:cNvSpPr>
              <a:spLocks/>
            </p:cNvSpPr>
            <p:nvPr/>
          </p:nvSpPr>
          <p:spPr bwMode="auto">
            <a:xfrm>
              <a:off x="738" y="495"/>
              <a:ext cx="319" cy="319"/>
            </a:xfrm>
            <a:custGeom>
              <a:avLst/>
              <a:gdLst/>
              <a:ahLst/>
              <a:cxnLst>
                <a:cxn ang="0">
                  <a:pos x="318" y="198"/>
                </a:cxn>
                <a:cxn ang="0">
                  <a:pos x="318" y="318"/>
                </a:cxn>
                <a:cxn ang="0">
                  <a:pos x="1" y="99"/>
                </a:cxn>
                <a:cxn ang="0">
                  <a:pos x="0" y="108"/>
                </a:cxn>
                <a:cxn ang="0">
                  <a:pos x="46" y="0"/>
                </a:cxn>
                <a:cxn ang="0">
                  <a:pos x="318" y="198"/>
                </a:cxn>
              </a:cxnLst>
              <a:rect l="0" t="0" r="r" b="b"/>
              <a:pathLst>
                <a:path w="319" h="319">
                  <a:moveTo>
                    <a:pt x="318" y="198"/>
                  </a:moveTo>
                  <a:lnTo>
                    <a:pt x="318" y="318"/>
                  </a:lnTo>
                  <a:lnTo>
                    <a:pt x="1" y="99"/>
                  </a:lnTo>
                  <a:lnTo>
                    <a:pt x="0" y="108"/>
                  </a:lnTo>
                  <a:lnTo>
                    <a:pt x="46" y="0"/>
                  </a:lnTo>
                  <a:lnTo>
                    <a:pt x="318" y="198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381" name="Freeform 5"/>
            <p:cNvSpPr>
              <a:spLocks/>
            </p:cNvSpPr>
            <p:nvPr/>
          </p:nvSpPr>
          <p:spPr bwMode="auto">
            <a:xfrm>
              <a:off x="96" y="495"/>
              <a:ext cx="319" cy="319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318"/>
                </a:cxn>
                <a:cxn ang="0">
                  <a:pos x="316" y="99"/>
                </a:cxn>
                <a:cxn ang="0">
                  <a:pos x="318" y="108"/>
                </a:cxn>
                <a:cxn ang="0">
                  <a:pos x="271" y="0"/>
                </a:cxn>
                <a:cxn ang="0">
                  <a:pos x="0" y="198"/>
                </a:cxn>
              </a:cxnLst>
              <a:rect l="0" t="0" r="r" b="b"/>
              <a:pathLst>
                <a:path w="319" h="319">
                  <a:moveTo>
                    <a:pt x="0" y="198"/>
                  </a:moveTo>
                  <a:lnTo>
                    <a:pt x="0" y="318"/>
                  </a:lnTo>
                  <a:lnTo>
                    <a:pt x="316" y="99"/>
                  </a:lnTo>
                  <a:lnTo>
                    <a:pt x="318" y="108"/>
                  </a:lnTo>
                  <a:lnTo>
                    <a:pt x="271" y="0"/>
                  </a:lnTo>
                  <a:lnTo>
                    <a:pt x="0" y="198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152" y="236"/>
              <a:ext cx="823" cy="773"/>
              <a:chOff x="152" y="236"/>
              <a:chExt cx="823" cy="773"/>
            </a:xfrm>
          </p:grpSpPr>
          <p:sp>
            <p:nvSpPr>
              <p:cNvPr id="101383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2" y="236"/>
                <a:ext cx="822" cy="772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13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384" name="Freeform 8"/>
              <p:cNvSpPr>
                <a:spLocks/>
              </p:cNvSpPr>
              <p:nvPr/>
            </p:nvSpPr>
            <p:spPr bwMode="auto">
              <a:xfrm>
                <a:off x="152" y="236"/>
                <a:ext cx="412" cy="773"/>
              </a:xfrm>
              <a:custGeom>
                <a:avLst/>
                <a:gdLst/>
                <a:ahLst/>
                <a:cxnLst>
                  <a:cxn ang="0">
                    <a:pos x="411" y="772"/>
                  </a:cxn>
                  <a:cxn ang="0">
                    <a:pos x="411" y="637"/>
                  </a:cxn>
                  <a:cxn ang="0">
                    <a:pos x="127" y="75"/>
                  </a:cxn>
                  <a:cxn ang="0">
                    <a:pos x="0" y="0"/>
                  </a:cxn>
                  <a:cxn ang="0">
                    <a:pos x="411" y="772"/>
                  </a:cxn>
                </a:cxnLst>
                <a:rect l="0" t="0" r="r" b="b"/>
                <a:pathLst>
                  <a:path w="412" h="773">
                    <a:moveTo>
                      <a:pt x="411" y="772"/>
                    </a:moveTo>
                    <a:lnTo>
                      <a:pt x="411" y="637"/>
                    </a:lnTo>
                    <a:lnTo>
                      <a:pt x="127" y="75"/>
                    </a:lnTo>
                    <a:lnTo>
                      <a:pt x="0" y="0"/>
                    </a:lnTo>
                    <a:lnTo>
                      <a:pt x="411" y="772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385" name="Freeform 9"/>
              <p:cNvSpPr>
                <a:spLocks/>
              </p:cNvSpPr>
              <p:nvPr/>
            </p:nvSpPr>
            <p:spPr bwMode="auto">
              <a:xfrm>
                <a:off x="152" y="236"/>
                <a:ext cx="823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76"/>
                  </a:cxn>
                  <a:cxn ang="0">
                    <a:pos x="712" y="76"/>
                  </a:cxn>
                  <a:cxn ang="0">
                    <a:pos x="822" y="0"/>
                  </a:cxn>
                  <a:cxn ang="0">
                    <a:pos x="0" y="0"/>
                  </a:cxn>
                </a:cxnLst>
                <a:rect l="0" t="0" r="r" b="b"/>
                <a:pathLst>
                  <a:path w="823" h="77">
                    <a:moveTo>
                      <a:pt x="0" y="0"/>
                    </a:moveTo>
                    <a:lnTo>
                      <a:pt x="127" y="76"/>
                    </a:lnTo>
                    <a:lnTo>
                      <a:pt x="712" y="76"/>
                    </a:lnTo>
                    <a:lnTo>
                      <a:pt x="8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386" name="Freeform 10"/>
              <p:cNvSpPr>
                <a:spLocks/>
              </p:cNvSpPr>
              <p:nvPr/>
            </p:nvSpPr>
            <p:spPr bwMode="auto">
              <a:xfrm>
                <a:off x="563" y="236"/>
                <a:ext cx="412" cy="773"/>
              </a:xfrm>
              <a:custGeom>
                <a:avLst/>
                <a:gdLst/>
                <a:ahLst/>
                <a:cxnLst>
                  <a:cxn ang="0">
                    <a:pos x="0" y="772"/>
                  </a:cxn>
                  <a:cxn ang="0">
                    <a:pos x="0" y="637"/>
                  </a:cxn>
                  <a:cxn ang="0">
                    <a:pos x="283" y="75"/>
                  </a:cxn>
                  <a:cxn ang="0">
                    <a:pos x="411" y="0"/>
                  </a:cxn>
                  <a:cxn ang="0">
                    <a:pos x="0" y="772"/>
                  </a:cxn>
                </a:cxnLst>
                <a:rect l="0" t="0" r="r" b="b"/>
                <a:pathLst>
                  <a:path w="412" h="773">
                    <a:moveTo>
                      <a:pt x="0" y="772"/>
                    </a:moveTo>
                    <a:lnTo>
                      <a:pt x="0" y="637"/>
                    </a:lnTo>
                    <a:lnTo>
                      <a:pt x="283" y="75"/>
                    </a:lnTo>
                    <a:lnTo>
                      <a:pt x="411" y="0"/>
                    </a:lnTo>
                    <a:lnTo>
                      <a:pt x="0" y="772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01387" name="Rectangle 11"/>
            <p:cNvSpPr>
              <a:spLocks noChangeArrowheads="1"/>
            </p:cNvSpPr>
            <p:nvPr/>
          </p:nvSpPr>
          <p:spPr bwMode="auto">
            <a:xfrm>
              <a:off x="96" y="704"/>
              <a:ext cx="959" cy="10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139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9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9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5CCCA5F5-8C6D-4CED-BC24-E3CE2D5842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0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anose="05000000000000000000" pitchFamily="2" charset="2"/>
        <a:buChar char="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4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49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50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52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53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54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56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60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61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62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64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65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66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68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0" y="142177"/>
            <a:ext cx="9217024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Шанявская Людмила Валентиновна</a:t>
            </a:r>
            <a:endParaRPr lang="ru-RU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475656" y="1988840"/>
            <a:ext cx="6400800" cy="1295400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Грамматический тест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Настоящие времена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1475530" y="3581400"/>
            <a:ext cx="6982669" cy="1719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kumimoji="0" lang="ru-RU" kern="0" dirty="0" smtClean="0">
                <a:solidFill>
                  <a:srgbClr val="FFFF00"/>
                </a:solidFill>
              </a:rPr>
              <a:t>МОУ «Средняя общеобразовательная школа №1 с углубленным изучением отдельных предметов</a:t>
            </a:r>
            <a:r>
              <a:rPr kumimoji="0" lang="ru-RU" kern="0" dirty="0" smtClean="0"/>
              <a:t>»</a:t>
            </a:r>
            <a:endParaRPr kumimoji="0" lang="ru-RU" kern="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1475137" y="5281736"/>
            <a:ext cx="640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kumimoji="0" lang="ru-RU" kern="0" dirty="0" smtClean="0">
                <a:solidFill>
                  <a:srgbClr val="FFFF00"/>
                </a:solidFill>
              </a:rPr>
              <a:t>г. Надым</a:t>
            </a:r>
          </a:p>
          <a:p>
            <a:r>
              <a:rPr kumimoji="0" lang="ru-RU" kern="0" dirty="0" smtClean="0">
                <a:solidFill>
                  <a:srgbClr val="FFFF00"/>
                </a:solidFill>
              </a:rPr>
              <a:t>2017</a:t>
            </a:r>
            <a:endParaRPr kumimoji="0" lang="ru-RU" kern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48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25438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8. I … my neighbours for a long time.</a:t>
            </a:r>
            <a:endParaRPr lang="ru-RU" altLang="ru-RU" b="1" smtClean="0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229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7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8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299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00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000" b="1" smtClean="0"/>
              <a:t>9. The boys … football since</a:t>
            </a:r>
            <a:br>
              <a:rPr lang="en-US" altLang="ru-RU" sz="4000" b="1" smtClean="0"/>
            </a:br>
            <a:r>
              <a:rPr lang="en-US" altLang="ru-RU" sz="4000" b="1" smtClean="0"/>
              <a:t>    2 o`clock.</a:t>
            </a:r>
            <a:endParaRPr lang="ru-RU" altLang="ru-RU" sz="4000" b="1" smtClean="0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33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3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325438"/>
            <a:ext cx="7500937" cy="1447800"/>
          </a:xfrm>
        </p:spPr>
        <p:txBody>
          <a:bodyPr/>
          <a:lstStyle/>
          <a:p>
            <a:pPr eaLnBrk="1" hangingPunct="1"/>
            <a:r>
              <a:rPr lang="en-US" altLang="ru-RU" sz="4000" b="1" smtClean="0"/>
              <a:t>10. We  … just some delicious   </a:t>
            </a:r>
            <a:br>
              <a:rPr lang="en-US" altLang="ru-RU" sz="4000" b="1" smtClean="0"/>
            </a:br>
            <a:r>
              <a:rPr lang="en-US" altLang="ru-RU" sz="4000" b="1" smtClean="0"/>
              <a:t>      cakes.</a:t>
            </a:r>
            <a:endParaRPr lang="ru-RU" altLang="ru-RU" sz="4000" b="1" smtClean="0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08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000375"/>
            <a:ext cx="733425" cy="428625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8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8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8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8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6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2055" name="Picture 7" descr="Salem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060575"/>
            <a:ext cx="3684588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4071938" y="3141663"/>
            <a:ext cx="428625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Congratulations!</a:t>
            </a:r>
            <a:endParaRPr lang="ru-RU" sz="4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3714750" y="4572000"/>
            <a:ext cx="4572000" cy="1089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583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"5“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 mistakes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00063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2.</a:t>
            </a:r>
            <a:r>
              <a:rPr lang="en-US" altLang="ru-RU" smtClean="0"/>
              <a:t> </a:t>
            </a:r>
            <a:r>
              <a:rPr lang="en-US" altLang="ru-RU" b="1" smtClean="0"/>
              <a:t>George … tennis since his      </a:t>
            </a:r>
            <a:br>
              <a:rPr lang="en-US" altLang="ru-RU" b="1" smtClean="0"/>
            </a:br>
            <a:r>
              <a:rPr lang="en-US" altLang="ru-RU" b="1" smtClean="0"/>
              <a:t>    childhood.</a:t>
            </a:r>
            <a:endParaRPr lang="ru-RU" altLang="ru-RU" b="1" smtClean="0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played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playing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0003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614738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000" b="1" smtClean="0"/>
              <a:t>3. I am very tired</a:t>
            </a:r>
            <a:r>
              <a:rPr lang="en-US" altLang="ru-RU" b="1" smtClean="0"/>
              <a:t>. I … my homework for two hours.</a:t>
            </a:r>
            <a:endParaRPr lang="ru-RU" altLang="ru-RU" smtClean="0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done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shall do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doing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am doing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291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2925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4. Ned … a competition this year.</a:t>
            </a:r>
            <a:endParaRPr lang="ru-RU" altLang="ru-RU" smtClean="0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wins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win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29250"/>
            <a:ext cx="661988" cy="43815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5. -Where is your Granny?</a:t>
            </a:r>
            <a:br>
              <a:rPr lang="en-US" altLang="ru-RU" b="1" smtClean="0"/>
            </a:br>
            <a:r>
              <a:rPr lang="en-US" altLang="ru-RU" b="1" smtClean="0"/>
              <a:t>   - She … in the garden </a:t>
            </a:r>
            <a:endParaRPr lang="ru-RU" altLang="ru-RU" b="1" smtClean="0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working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working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5718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786313"/>
            <a:ext cx="661988" cy="471487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643812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6. How long … you… your room? –For about ten minutes.</a:t>
            </a:r>
            <a:endParaRPr lang="ru-RU" altLang="ru-RU" smtClean="0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are...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did…tidy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do… 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 7. The pupils … dictations </a:t>
            </a:r>
            <a:br>
              <a:rPr lang="en-US" altLang="ru-RU" b="1" smtClean="0"/>
            </a:br>
            <a:r>
              <a:rPr lang="en-US" altLang="ru-RU" b="1" smtClean="0"/>
              <a:t>     once a month. </a:t>
            </a:r>
            <a:r>
              <a:rPr lang="en-US" altLang="ru-RU" smtClean="0"/>
              <a:t>. </a:t>
            </a:r>
            <a:endParaRPr lang="ru-RU" altLang="ru-RU" smtClean="0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48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357813"/>
            <a:ext cx="685800" cy="509587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1335088" y="2276475"/>
            <a:ext cx="6477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Grammar Test</a:t>
            </a:r>
            <a:endParaRPr lang="ru-RU" sz="6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1835150" y="4556125"/>
            <a:ext cx="525780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 Tenses</a:t>
            </a:r>
            <a:endParaRPr lang="ru-RU" sz="60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AutoShape 8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000" b="1" smtClean="0"/>
              <a:t>8.  I … my neighbours for a long time.</a:t>
            </a:r>
            <a:endParaRPr lang="ru-RU" altLang="ru-RU" smtClean="0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57188"/>
            <a:ext cx="7086600" cy="1319212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500" y="468313"/>
            <a:ext cx="742950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5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6" name="WordArt 10"/>
          <p:cNvSpPr>
            <a:spLocks noChangeArrowheads="1" noChangeShapeType="1" noTextEdit="1"/>
          </p:cNvSpPr>
          <p:nvPr/>
        </p:nvSpPr>
        <p:spPr bwMode="auto">
          <a:xfrm>
            <a:off x="3714750" y="3141663"/>
            <a:ext cx="4465638" cy="1073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"4"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7" name="WordArt 11"/>
          <p:cNvSpPr>
            <a:spLocks noChangeArrowheads="1" noChangeShapeType="1" noTextEdit="1"/>
          </p:cNvSpPr>
          <p:nvPr/>
        </p:nvSpPr>
        <p:spPr bwMode="auto">
          <a:xfrm>
            <a:off x="3643313" y="4357688"/>
            <a:ext cx="3929062" cy="1071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one mistake</a:t>
            </a:r>
            <a:endParaRPr lang="ru-RU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828" name="Picture 12" descr="карт1 (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284538"/>
            <a:ext cx="21082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6" grpId="0" animBg="1"/>
      <p:bldP spid="3482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4000" b="1" smtClean="0"/>
              <a:t>3. I am very tired</a:t>
            </a:r>
            <a:r>
              <a:rPr lang="en-US" altLang="ru-RU" b="1" smtClean="0"/>
              <a:t>. I … my homework for two hours.</a:t>
            </a:r>
            <a:endParaRPr lang="ru-RU" altLang="ru-RU" smtClean="0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done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shall do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doing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am doing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28938"/>
            <a:ext cx="661988" cy="500062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71875"/>
            <a:ext cx="661988" cy="466725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291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2925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4. Ned …a competition this   </a:t>
            </a:r>
            <a:br>
              <a:rPr lang="en-US" altLang="ru-RU" b="1" smtClean="0"/>
            </a:br>
            <a:r>
              <a:rPr lang="en-US" altLang="ru-RU" b="1" smtClean="0"/>
              <a:t>    year.</a:t>
            </a:r>
            <a:endParaRPr lang="ru-RU" altLang="ru-RU" b="1" smtClean="0"/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wins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win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57388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786313"/>
            <a:ext cx="661988" cy="471487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5. -Where is your Granny?</a:t>
            </a:r>
            <a:br>
              <a:rPr lang="en-US" altLang="ru-RU" b="1" smtClean="0"/>
            </a:br>
            <a:r>
              <a:rPr lang="en-US" altLang="ru-RU" b="1" smtClean="0"/>
              <a:t>     - She … in the garden.</a:t>
            </a:r>
            <a:endParaRPr lang="ru-RU" altLang="ru-RU" b="1" smtClean="0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working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working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5718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228600"/>
            <a:ext cx="7929563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6. How long</a:t>
            </a:r>
            <a:r>
              <a:rPr lang="ru-RU" altLang="ru-RU" b="1" smtClean="0"/>
              <a:t> </a:t>
            </a:r>
            <a:r>
              <a:rPr lang="en-US" altLang="ru-RU" b="1" smtClean="0"/>
              <a:t>… you … your room? –For about ten minutes.</a:t>
            </a:r>
            <a:endParaRPr lang="ru-RU" altLang="ru-RU" b="1" smtClean="0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are...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did…tidy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do… 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214813"/>
            <a:ext cx="642938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7. The pupils … dictations once a month. </a:t>
            </a:r>
            <a:endParaRPr lang="ru-RU" altLang="ru-RU" smtClean="0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33775"/>
            <a:ext cx="661988" cy="538163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8. I … my neighbours for a long time.</a:t>
            </a:r>
            <a:endParaRPr lang="ru-RU" altLang="ru-RU" smtClean="0"/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71875"/>
            <a:ext cx="661988" cy="466725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229600" cy="1143000"/>
          </a:xfrm>
        </p:spPr>
        <p:txBody>
          <a:bodyPr/>
          <a:lstStyle/>
          <a:p>
            <a:pPr marL="838200" indent="-838200" eaLnBrk="1" hangingPunct="1"/>
            <a:r>
              <a:rPr lang="ru-RU" altLang="ru-RU" sz="4000" b="1" smtClean="0"/>
              <a:t>       1</a:t>
            </a:r>
            <a:r>
              <a:rPr lang="en-US" altLang="ru-RU" sz="4000" b="1" smtClean="0"/>
              <a:t>. It`s 12 o`clock but my younger brother still (to sleep)</a:t>
            </a:r>
            <a:r>
              <a:rPr lang="en-US" altLang="ru-RU" b="1" smtClean="0"/>
              <a:t>.</a:t>
            </a:r>
            <a:endParaRPr lang="ru-RU" altLang="ru-RU" b="1" smtClean="0"/>
          </a:p>
        </p:txBody>
      </p:sp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slept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100" name="AutoShape 6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sleeping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slept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102" name="AutoShape 8"/>
          <p:cNvSpPr>
            <a:spLocks noChangeArrowheads="1"/>
          </p:cNvSpPr>
          <p:nvPr/>
        </p:nvSpPr>
        <p:spPr bwMode="auto">
          <a:xfrm>
            <a:off x="3009900" y="3571875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sleeps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103" name="AutoShape 9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sleeping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31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3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33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34" name="AutoShape 1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35" name="AutoShape 1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25438"/>
            <a:ext cx="7381875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71875"/>
            <a:ext cx="685800" cy="466725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35845" name="Picture 5" descr="карт1 (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3141663"/>
            <a:ext cx="2003425" cy="227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6" name="WordArt 6"/>
          <p:cNvSpPr>
            <a:spLocks noChangeArrowheads="1" noChangeShapeType="1" noTextEdit="1"/>
          </p:cNvSpPr>
          <p:nvPr/>
        </p:nvSpPr>
        <p:spPr bwMode="auto">
          <a:xfrm>
            <a:off x="2971800" y="2781300"/>
            <a:ext cx="5345113" cy="266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"4"</a:t>
            </a:r>
          </a:p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two mistakes!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4. Ned … a competition this   </a:t>
            </a:r>
            <a:br>
              <a:rPr lang="en-US" altLang="ru-RU" b="1" smtClean="0"/>
            </a:br>
            <a:r>
              <a:rPr lang="en-US" altLang="ru-RU" b="1" smtClean="0"/>
              <a:t>    year.</a:t>
            </a:r>
            <a:endParaRPr lang="ru-RU" altLang="ru-RU" smtClean="0"/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wins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win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5. -Where is your Granny?</a:t>
            </a:r>
            <a:br>
              <a:rPr lang="en-US" altLang="ru-RU" b="1" smtClean="0"/>
            </a:br>
            <a:r>
              <a:rPr lang="en-US" altLang="ru-RU" b="1" smtClean="0"/>
              <a:t>    -She … in the garden.</a:t>
            </a:r>
            <a:endParaRPr lang="ru-RU" altLang="ru-RU" smtClean="0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working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working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5718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228600"/>
            <a:ext cx="7786687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6. How long … you… your room? –For about ten minutes.</a:t>
            </a:r>
            <a:endParaRPr lang="ru-RU" altLang="ru-RU" smtClean="0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are...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did…tidy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do… 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1433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7. The pupils … dictations  </a:t>
            </a:r>
            <a:br>
              <a:rPr lang="en-US" altLang="ru-RU" b="1" smtClean="0"/>
            </a:br>
            <a:r>
              <a:rPr lang="en-US" altLang="ru-RU" b="1" smtClean="0"/>
              <a:t>    once a month.</a:t>
            </a:r>
            <a:endParaRPr lang="ru-RU" altLang="ru-RU" b="1" smtClean="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8. I … my neighbours for a long time.</a:t>
            </a:r>
            <a:endParaRPr lang="ru-RU" altLang="ru-RU" smtClean="0"/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57388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25438"/>
            <a:ext cx="752475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000250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96875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sz="4000" b="1" smtClean="0"/>
              <a:t>2. George …tennis since his childhood</a:t>
            </a:r>
            <a:r>
              <a:rPr lang="en-US" altLang="ru-RU" b="1" smtClean="0"/>
              <a:t>.</a:t>
            </a:r>
            <a:endParaRPr lang="ru-RU" altLang="ru-RU" b="1" smtClean="0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played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playing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5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043238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53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57388" y="36433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54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55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56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44038" name="Picture 6" descr="w4010488762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3357563"/>
            <a:ext cx="19812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3348038" y="3290888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"3"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40" name="WordArt 8"/>
          <p:cNvSpPr>
            <a:spLocks noChangeArrowheads="1" noChangeShapeType="1" noTextEdit="1"/>
          </p:cNvSpPr>
          <p:nvPr/>
        </p:nvSpPr>
        <p:spPr bwMode="auto">
          <a:xfrm>
            <a:off x="2971800" y="4508500"/>
            <a:ext cx="4913313" cy="1225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three mistakes!</a:t>
            </a:r>
            <a:endParaRPr lang="ru-RU" sz="44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 animBg="1"/>
      <p:bldP spid="4404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5. -Where is your Granny?</a:t>
            </a:r>
            <a:br>
              <a:rPr lang="en-US" altLang="ru-RU" b="1" smtClean="0"/>
            </a:br>
            <a:r>
              <a:rPr lang="en-US" altLang="ru-RU" b="1" smtClean="0"/>
              <a:t>    -She … in the garden.</a:t>
            </a:r>
            <a:endParaRPr lang="ru-RU" altLang="ru-RU" smtClean="0"/>
          </a:p>
        </p:txBody>
      </p:sp>
      <p:sp>
        <p:nvSpPr>
          <p:cNvPr id="4301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working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working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2928938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5718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228600"/>
            <a:ext cx="771525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6. How long … you… your room? –For about ten minutes.</a:t>
            </a:r>
            <a:endParaRPr lang="ru-RU" altLang="ru-RU" smtClean="0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are...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did…tidy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do… 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786313"/>
            <a:ext cx="642938" cy="471487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7. The pupils … dictations   </a:t>
            </a:r>
            <a:br>
              <a:rPr lang="en-US" altLang="ru-RU" b="1" smtClean="0"/>
            </a:br>
            <a:r>
              <a:rPr lang="en-US" altLang="ru-RU" b="1" smtClean="0"/>
              <a:t>    once a month. </a:t>
            </a:r>
            <a:endParaRPr lang="ru-RU" altLang="ru-RU" smtClean="0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0003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14313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8. I … my neighbours for a  </a:t>
            </a:r>
            <a:br>
              <a:rPr lang="en-US" altLang="ru-RU" b="1" smtClean="0"/>
            </a:br>
            <a:r>
              <a:rPr lang="en-US" altLang="ru-RU" b="1" smtClean="0"/>
              <a:t>    long time. </a:t>
            </a:r>
            <a:endParaRPr lang="ru-RU" altLang="ru-RU" smtClean="0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28938"/>
            <a:ext cx="661988" cy="500062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4710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28938"/>
            <a:ext cx="685800" cy="500062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96875"/>
            <a:ext cx="752475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4813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51205" name="Picture 5" descr="w4010488762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57563"/>
            <a:ext cx="1754188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WordArt 6"/>
          <p:cNvSpPr>
            <a:spLocks noChangeArrowheads="1" noChangeShapeType="1" noTextEdit="1"/>
          </p:cNvSpPr>
          <p:nvPr/>
        </p:nvSpPr>
        <p:spPr bwMode="auto">
          <a:xfrm>
            <a:off x="3348038" y="3219450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"3"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7" name="WordArt 7"/>
          <p:cNvSpPr>
            <a:spLocks noChangeArrowheads="1" noChangeShapeType="1" noTextEdit="1"/>
          </p:cNvSpPr>
          <p:nvPr/>
        </p:nvSpPr>
        <p:spPr bwMode="auto">
          <a:xfrm>
            <a:off x="2971800" y="4437063"/>
            <a:ext cx="4913313" cy="1296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four mistakes!</a:t>
            </a:r>
            <a:endParaRPr lang="ru-RU" sz="44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nimBg="1"/>
      <p:bldP spid="51207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929562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6. How long … you… your room? –For about ten minutes.</a:t>
            </a:r>
            <a:endParaRPr lang="ru-RU" altLang="ru-RU" smtClean="0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are...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did…tidy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do… 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018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7. The pupils … dictations  </a:t>
            </a:r>
            <a:br>
              <a:rPr lang="en-US" altLang="ru-RU" b="1" smtClean="0"/>
            </a:br>
            <a:r>
              <a:rPr lang="en-US" altLang="ru-RU" b="1" smtClean="0"/>
              <a:t>    once a month. </a:t>
            </a:r>
            <a:endParaRPr lang="ru-RU" altLang="ru-RU" smtClean="0"/>
          </a:p>
        </p:txBody>
      </p:sp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120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28938"/>
            <a:ext cx="685800" cy="500062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549275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sz="4000" b="1" smtClean="0"/>
              <a:t>3. I am very tired</a:t>
            </a:r>
            <a:r>
              <a:rPr lang="en-US" altLang="ru-RU" b="1" smtClean="0"/>
              <a:t>. I … my homework for two hours.</a:t>
            </a:r>
            <a:endParaRPr lang="ru-RU" altLang="ru-RU" b="1" smtClean="0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done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shall do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doing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am doing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717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77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78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79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291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80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2925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85938" y="285750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8. I … my neighbours for a  </a:t>
            </a:r>
            <a:br>
              <a:rPr lang="en-US" altLang="ru-RU" b="1" smtClean="0"/>
            </a:br>
            <a:r>
              <a:rPr lang="en-US" altLang="ru-RU" b="1" smtClean="0"/>
              <a:t>    long time.</a:t>
            </a:r>
            <a:endParaRPr lang="ru-RU" altLang="ru-RU" smtClean="0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1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25438"/>
            <a:ext cx="7667625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57351" name="Picture 7" descr="w401071509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3429000"/>
            <a:ext cx="18351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2" name="WordArt 8"/>
          <p:cNvSpPr>
            <a:spLocks noChangeArrowheads="1" noChangeShapeType="1" noTextEdit="1"/>
          </p:cNvSpPr>
          <p:nvPr/>
        </p:nvSpPr>
        <p:spPr bwMode="auto">
          <a:xfrm>
            <a:off x="3492500" y="3074988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"2"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53" name="WordArt 9"/>
          <p:cNvSpPr>
            <a:spLocks noChangeArrowheads="1" noChangeShapeType="1" noTextEdit="1"/>
          </p:cNvSpPr>
          <p:nvPr/>
        </p:nvSpPr>
        <p:spPr bwMode="auto">
          <a:xfrm>
            <a:off x="3563938" y="4292600"/>
            <a:ext cx="3960812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five mistakes!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 animBg="1"/>
      <p:bldP spid="57353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7. The pupils … dictations  </a:t>
            </a:r>
            <a:br>
              <a:rPr lang="en-US" altLang="ru-RU" b="1" smtClean="0"/>
            </a:br>
            <a:r>
              <a:rPr lang="en-US" altLang="ru-RU" b="1" smtClean="0"/>
              <a:t>    once a month. </a:t>
            </a:r>
            <a:endParaRPr lang="ru-RU" altLang="ru-RU" smtClean="0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632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8. I … my neighbours for a  </a:t>
            </a:r>
            <a:br>
              <a:rPr lang="en-US" altLang="ru-RU" b="1" smtClean="0"/>
            </a:br>
            <a:r>
              <a:rPr lang="en-US" altLang="ru-RU" b="1" smtClean="0"/>
              <a:t>    long time.</a:t>
            </a:r>
            <a:endParaRPr lang="ru-RU" altLang="ru-RU" smtClean="0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25438"/>
            <a:ext cx="752475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63494" name="Picture 6" descr="w401071509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5" name="WordArt 7"/>
          <p:cNvSpPr>
            <a:spLocks noChangeArrowheads="1" noChangeShapeType="1" noTextEdit="1"/>
          </p:cNvSpPr>
          <p:nvPr/>
        </p:nvSpPr>
        <p:spPr bwMode="auto">
          <a:xfrm>
            <a:off x="3492500" y="3146425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"2"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6" name="WordArt 8"/>
          <p:cNvSpPr>
            <a:spLocks noChangeArrowheads="1" noChangeShapeType="1" noTextEdit="1"/>
          </p:cNvSpPr>
          <p:nvPr/>
        </p:nvSpPr>
        <p:spPr bwMode="auto">
          <a:xfrm>
            <a:off x="3563938" y="4292600"/>
            <a:ext cx="3960812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six mistakes!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5" grpId="0" animBg="1"/>
      <p:bldP spid="6349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8. I … my neighbours for a long time.</a:t>
            </a:r>
            <a:endParaRPr lang="ru-RU" altLang="ru-RU" smtClean="0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known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knowing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144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know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086600" cy="1700213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4. Ned … a competition this   </a:t>
            </a:r>
            <a:br>
              <a:rPr lang="en-US" altLang="ru-RU" b="1" smtClean="0"/>
            </a:br>
            <a:r>
              <a:rPr lang="en-US" altLang="ru-RU" b="1" smtClean="0"/>
              <a:t>    year.</a:t>
            </a:r>
            <a:endParaRPr lang="ru-RU" altLang="ru-RU" b="1" smtClean="0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wins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win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won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8200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201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202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4214813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20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204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325438"/>
            <a:ext cx="7348537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6349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68613" name="Picture 5" descr="podbor13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3284538"/>
            <a:ext cx="207010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4" name="WordArt 6"/>
          <p:cNvSpPr>
            <a:spLocks noChangeArrowheads="1" noChangeShapeType="1" noTextEdit="1"/>
          </p:cNvSpPr>
          <p:nvPr/>
        </p:nvSpPr>
        <p:spPr bwMode="auto">
          <a:xfrm>
            <a:off x="3492500" y="3146425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"2"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615" name="WordArt 7"/>
          <p:cNvSpPr>
            <a:spLocks noChangeArrowheads="1" noChangeShapeType="1" noTextEdit="1"/>
          </p:cNvSpPr>
          <p:nvPr/>
        </p:nvSpPr>
        <p:spPr bwMode="auto">
          <a:xfrm>
            <a:off x="3563938" y="4292600"/>
            <a:ext cx="3960812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seven mistakes!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 animBg="1"/>
      <p:bldP spid="68615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9. The boys … football since</a:t>
            </a:r>
            <a:br>
              <a:rPr lang="en-US" altLang="ru-RU" b="1" smtClean="0"/>
            </a:br>
            <a:r>
              <a:rPr lang="en-US" altLang="ru-RU" b="1" smtClean="0"/>
              <a:t>    2 o`clock.</a:t>
            </a:r>
            <a:endParaRPr lang="ru-RU" altLang="ru-RU" smtClean="0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playing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play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325438"/>
            <a:ext cx="7643812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  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66564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6565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6566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6567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6568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71687" name="Picture 7" descr="podbor13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284538"/>
            <a:ext cx="207010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8" name="WordArt 8"/>
          <p:cNvSpPr>
            <a:spLocks noChangeArrowheads="1" noChangeShapeType="1" noTextEdit="1"/>
          </p:cNvSpPr>
          <p:nvPr/>
        </p:nvSpPr>
        <p:spPr bwMode="auto">
          <a:xfrm>
            <a:off x="3492500" y="3146425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"2"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89" name="WordArt 9"/>
          <p:cNvSpPr>
            <a:spLocks noChangeArrowheads="1" noChangeShapeType="1" noTextEdit="1"/>
          </p:cNvSpPr>
          <p:nvPr/>
        </p:nvSpPr>
        <p:spPr bwMode="auto">
          <a:xfrm>
            <a:off x="3635375" y="4419600"/>
            <a:ext cx="3960813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eight mistakes!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8" grpId="0" animBg="1"/>
      <p:bldP spid="71689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325438"/>
            <a:ext cx="7348537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10. We  … just some delicious   </a:t>
            </a:r>
            <a:br>
              <a:rPr lang="en-US" altLang="ru-RU" b="1" smtClean="0"/>
            </a:br>
            <a:r>
              <a:rPr lang="en-US" altLang="ru-RU" b="1" smtClean="0"/>
              <a:t>      cakes.</a:t>
            </a:r>
            <a:endParaRPr lang="ru-RU" altLang="ru-RU" smtClean="0"/>
          </a:p>
        </p:txBody>
      </p:sp>
      <p:sp>
        <p:nvSpPr>
          <p:cNvPr id="68611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been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eaten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8614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eating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68615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eat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74757" name="Picture 5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452813"/>
            <a:ext cx="2592387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8" name="WordArt 6"/>
          <p:cNvSpPr>
            <a:spLocks noChangeArrowheads="1" noChangeShapeType="1" noTextEdit="1"/>
          </p:cNvSpPr>
          <p:nvPr/>
        </p:nvSpPr>
        <p:spPr bwMode="auto">
          <a:xfrm>
            <a:off x="3492500" y="3146425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"2"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759" name="WordArt 7"/>
          <p:cNvSpPr>
            <a:spLocks noChangeArrowheads="1" noChangeShapeType="1" noTextEdit="1"/>
          </p:cNvSpPr>
          <p:nvPr/>
        </p:nvSpPr>
        <p:spPr bwMode="auto">
          <a:xfrm>
            <a:off x="3706813" y="4419600"/>
            <a:ext cx="3889375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nine mistakes!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 animBg="1"/>
      <p:bldP spid="74759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4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8101013" y="5229225"/>
            <a:ext cx="863600" cy="1008063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74757" name="Picture 5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452813"/>
            <a:ext cx="2592387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8" name="WordArt 6"/>
          <p:cNvSpPr>
            <a:spLocks noChangeArrowheads="1" noChangeShapeType="1" noTextEdit="1"/>
          </p:cNvSpPr>
          <p:nvPr/>
        </p:nvSpPr>
        <p:spPr bwMode="auto">
          <a:xfrm>
            <a:off x="3492500" y="3146425"/>
            <a:ext cx="4800600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mark is "2"</a:t>
            </a:r>
            <a:endParaRPr lang="ru-RU" sz="48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759" name="WordArt 7"/>
          <p:cNvSpPr>
            <a:spLocks noChangeArrowheads="1" noChangeShapeType="1" noTextEdit="1"/>
          </p:cNvSpPr>
          <p:nvPr/>
        </p:nvSpPr>
        <p:spPr bwMode="auto">
          <a:xfrm>
            <a:off x="3706813" y="4419600"/>
            <a:ext cx="3889375" cy="1314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You`ve got </a:t>
            </a:r>
          </a:p>
          <a:p>
            <a:pPr algn="ctr"/>
            <a:r>
              <a:rPr lang="en-US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 mistakes!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 animBg="1"/>
      <p:bldP spid="747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b="1" smtClean="0"/>
              <a:t>5. -Where is your Granny?</a:t>
            </a:r>
            <a:br>
              <a:rPr lang="en-US" altLang="ru-RU" b="1" smtClean="0"/>
            </a:br>
            <a:r>
              <a:rPr lang="en-US" altLang="ru-RU" b="1" smtClean="0"/>
              <a:t>    -She … in the garden.</a:t>
            </a:r>
            <a:endParaRPr lang="ru-RU" altLang="ru-RU" b="1" smtClean="0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is working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worked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been working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work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224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25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0250" y="3571875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26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27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228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63" y="228600"/>
            <a:ext cx="7643812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6. How long … you… your room? –For about ten minutes.</a:t>
            </a:r>
            <a:endParaRPr lang="ru-RU" altLang="ru-RU" b="1" smtClean="0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are...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did…tidy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do… tidy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has…been tidying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0248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49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50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5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786313"/>
            <a:ext cx="733425" cy="471487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52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96875"/>
            <a:ext cx="7086600" cy="1447800"/>
          </a:xfrm>
        </p:spPr>
        <p:txBody>
          <a:bodyPr/>
          <a:lstStyle/>
          <a:p>
            <a:pPr eaLnBrk="1" hangingPunct="1"/>
            <a:r>
              <a:rPr lang="en-US" altLang="ru-RU" b="1" smtClean="0"/>
              <a:t>7. The pupils … dictations once a month. </a:t>
            </a:r>
            <a:endParaRPr lang="ru-RU" altLang="ru-RU" b="1" smtClean="0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2971800" y="41910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has written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971800" y="54102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writes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2971800" y="48006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write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2971800" y="35814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have written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2971800" y="2971800"/>
            <a:ext cx="3276600" cy="533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ru-RU" sz="2400" b="1">
                <a:solidFill>
                  <a:schemeClr val="bg2"/>
                </a:solidFill>
              </a:rPr>
              <a:t>are writing </a:t>
            </a:r>
            <a:endParaRPr kumimoji="0" lang="ru-RU" altLang="ru-RU" sz="2400" b="1">
              <a:solidFill>
                <a:schemeClr val="bg2"/>
              </a:solidFill>
            </a:endParaRPr>
          </a:p>
        </p:txBody>
      </p:sp>
      <p:sp>
        <p:nvSpPr>
          <p:cNvPr id="11272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29718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A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273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35814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B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274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41910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C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275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981200" y="48006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D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276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981200" y="5410200"/>
            <a:ext cx="685800" cy="457200"/>
          </a:xfrm>
          <a:prstGeom prst="actionButtonBlank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chemeClr val="bg2">
                    <a:lumMod val="95000"/>
                    <a:lumOff val="5000"/>
                  </a:schemeClr>
                </a:solidFill>
              </a:rPr>
              <a:t>E</a:t>
            </a:r>
            <a:endParaRPr lang="ru-RU" b="1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 Plan">
  <a:themeElements>
    <a:clrScheme name="Business Plan 1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3300"/>
      </a:hlink>
      <a:folHlink>
        <a:srgbClr val="71BB96"/>
      </a:folHlink>
    </a:clrScheme>
    <a:fontScheme name="Business Pl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 Plan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Plan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Plan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Business Plan 1">
    <a:dk1>
      <a:srgbClr val="000000"/>
    </a:dk1>
    <a:lt1>
      <a:srgbClr val="EAEAEA"/>
    </a:lt1>
    <a:dk2>
      <a:srgbClr val="00763B"/>
    </a:dk2>
    <a:lt2>
      <a:srgbClr val="FFFFCC"/>
    </a:lt2>
    <a:accent1>
      <a:srgbClr val="CC6600"/>
    </a:accent1>
    <a:accent2>
      <a:srgbClr val="FF9900"/>
    </a:accent2>
    <a:accent3>
      <a:srgbClr val="AABDAF"/>
    </a:accent3>
    <a:accent4>
      <a:srgbClr val="C8C8C8"/>
    </a:accent4>
    <a:accent5>
      <a:srgbClr val="E2B8AA"/>
    </a:accent5>
    <a:accent6>
      <a:srgbClr val="E78A00"/>
    </a:accent6>
    <a:hlink>
      <a:srgbClr val="CC3300"/>
    </a:hlink>
    <a:folHlink>
      <a:srgbClr val="71BB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1442</Words>
  <Application>Microsoft Office PowerPoint</Application>
  <PresentationFormat>Экран (4:3)</PresentationFormat>
  <Paragraphs>645</Paragraphs>
  <Slides>68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68</vt:i4>
      </vt:variant>
    </vt:vector>
  </HeadingPairs>
  <TitlesOfParts>
    <vt:vector size="72" baseType="lpstr">
      <vt:lpstr>Arial</vt:lpstr>
      <vt:lpstr>Times New Roman</vt:lpstr>
      <vt:lpstr>Wingdings</vt:lpstr>
      <vt:lpstr>Business Plan</vt:lpstr>
      <vt:lpstr>Шанявская Людмила Валентиновна</vt:lpstr>
      <vt:lpstr>Презентация PowerPoint</vt:lpstr>
      <vt:lpstr>       1. It`s 12 o`clock but my younger brother still (to sleep).</vt:lpstr>
      <vt:lpstr>2. George …tennis since his childhood.</vt:lpstr>
      <vt:lpstr>3. I am very tired. I … my homework for two hours.</vt:lpstr>
      <vt:lpstr>4. Ned … a competition this        year.</vt:lpstr>
      <vt:lpstr>5. -Where is your Granny?     -She … in the garden.</vt:lpstr>
      <vt:lpstr>6. How long … you… your room? –For about ten minutes.</vt:lpstr>
      <vt:lpstr>7. The pupils … dictations once a month. </vt:lpstr>
      <vt:lpstr>8. I … my neighbours for a long time.</vt:lpstr>
      <vt:lpstr>9. The boys … football since     2 o`clock.</vt:lpstr>
      <vt:lpstr>10. We  … just some delicious          cakes.</vt:lpstr>
      <vt:lpstr>Презентация PowerPoint</vt:lpstr>
      <vt:lpstr>2. George … tennis since his           childhood.</vt:lpstr>
      <vt:lpstr>3. I am very tired. I … my homework for two hours.</vt:lpstr>
      <vt:lpstr>4. Ned … a competition this year.</vt:lpstr>
      <vt:lpstr>5. -Where is your Granny?    - She … in the garden </vt:lpstr>
      <vt:lpstr>6. How long … you… your room? –For about ten minutes.</vt:lpstr>
      <vt:lpstr> 7. The pupils … dictations       once a month. . </vt:lpstr>
      <vt:lpstr>8.  I … my neighbours for a long time.</vt:lpstr>
      <vt:lpstr>9. The boys … football since     2 o`clock.</vt:lpstr>
      <vt:lpstr>10. We  … just some delicious          cakes.</vt:lpstr>
      <vt:lpstr>Презентация PowerPoint</vt:lpstr>
      <vt:lpstr>3. I am very tired. I … my homework for two hours.</vt:lpstr>
      <vt:lpstr>4. Ned …a competition this        year.</vt:lpstr>
      <vt:lpstr>5. -Where is your Granny?      - She … in the garden.</vt:lpstr>
      <vt:lpstr>6. How long … you … your room? –For about ten minutes.</vt:lpstr>
      <vt:lpstr>7. The pupils … dictations once a month. </vt:lpstr>
      <vt:lpstr>8. I … my neighbours for a long time.</vt:lpstr>
      <vt:lpstr>9. The boys … football since     2 o`clock.</vt:lpstr>
      <vt:lpstr>10. We  … just some delicious          cakes.</vt:lpstr>
      <vt:lpstr>Презентация PowerPoint</vt:lpstr>
      <vt:lpstr>4. Ned … a competition this        year.</vt:lpstr>
      <vt:lpstr>5. -Where is your Granny?     -She … in the garden.</vt:lpstr>
      <vt:lpstr>6. How long … you… your room? –For about ten minutes.</vt:lpstr>
      <vt:lpstr>7. The pupils … dictations       once a month.</vt:lpstr>
      <vt:lpstr>8. I … my neighbours for a long time.</vt:lpstr>
      <vt:lpstr>9. The boys … football since     2 o`clock.</vt:lpstr>
      <vt:lpstr>10. We  … just some delicious          cakes.</vt:lpstr>
      <vt:lpstr>Презентация PowerPoint</vt:lpstr>
      <vt:lpstr>5. -Where is your Granny?     -She … in the garden.</vt:lpstr>
      <vt:lpstr>6. How long … you… your room? –For about ten minutes.</vt:lpstr>
      <vt:lpstr>7. The pupils … dictations        once a month. </vt:lpstr>
      <vt:lpstr>8. I … my neighbours for a       long time. </vt:lpstr>
      <vt:lpstr>9. The boys … football since     2 o`clock.</vt:lpstr>
      <vt:lpstr>10. We  … just some delicious          cakes.</vt:lpstr>
      <vt:lpstr>Презентация PowerPoint</vt:lpstr>
      <vt:lpstr>6. How long … you… your room? –For about ten minutes.</vt:lpstr>
      <vt:lpstr>7. The pupils … dictations       once a month. </vt:lpstr>
      <vt:lpstr>8. I … my neighbours for a       long time.</vt:lpstr>
      <vt:lpstr>9. The boys … football since     2 o`clock.</vt:lpstr>
      <vt:lpstr>10. We  … just some delicious          cakes.</vt:lpstr>
      <vt:lpstr>Презентация PowerPoint</vt:lpstr>
      <vt:lpstr>7. The pupils … dictations       once a month. </vt:lpstr>
      <vt:lpstr>8. I … my neighbours for a       long time.</vt:lpstr>
      <vt:lpstr>9. The boys … football since     2 o`clock.</vt:lpstr>
      <vt:lpstr>10. We  … just some delicious          cakes.</vt:lpstr>
      <vt:lpstr>Презентация PowerPoint</vt:lpstr>
      <vt:lpstr>8. I … my neighbours for a long time.</vt:lpstr>
      <vt:lpstr>9. The boys … football since     2 o`clock.</vt:lpstr>
      <vt:lpstr>10. We  … just some delicious          cakes.</vt:lpstr>
      <vt:lpstr>Презентация PowerPoint</vt:lpstr>
      <vt:lpstr>9. The boys … football since     2 o`clock.</vt:lpstr>
      <vt:lpstr>  10. We  … just some delicious          cakes.</vt:lpstr>
      <vt:lpstr>Презентация PowerPoint</vt:lpstr>
      <vt:lpstr>10. We  … just some delicious          cakes.</vt:lpstr>
      <vt:lpstr>Презентация PowerPoint</vt:lpstr>
      <vt:lpstr>Презентация PowerPoint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Test</dc:title>
  <dc:creator>.</dc:creator>
  <cp:lastModifiedBy>Людмила</cp:lastModifiedBy>
  <cp:revision>44</cp:revision>
  <dcterms:created xsi:type="dcterms:W3CDTF">2008-03-21T17:18:06Z</dcterms:created>
  <dcterms:modified xsi:type="dcterms:W3CDTF">2018-01-15T16:43:20Z</dcterms:modified>
</cp:coreProperties>
</file>