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96" r:id="rId2"/>
    <p:sldId id="310" r:id="rId3"/>
    <p:sldId id="291" r:id="rId4"/>
    <p:sldId id="293" r:id="rId5"/>
    <p:sldId id="315" r:id="rId6"/>
    <p:sldId id="317" r:id="rId7"/>
    <p:sldId id="316" r:id="rId8"/>
    <p:sldId id="314" r:id="rId9"/>
    <p:sldId id="307" r:id="rId10"/>
    <p:sldId id="321" r:id="rId11"/>
    <p:sldId id="322" r:id="rId12"/>
    <p:sldId id="323" r:id="rId13"/>
    <p:sldId id="306" r:id="rId14"/>
    <p:sldId id="288" r:id="rId15"/>
    <p:sldId id="285" r:id="rId16"/>
    <p:sldId id="305" r:id="rId17"/>
    <p:sldId id="298" r:id="rId18"/>
    <p:sldId id="290" r:id="rId19"/>
    <p:sldId id="297" r:id="rId20"/>
    <p:sldId id="324" r:id="rId21"/>
    <p:sldId id="299" r:id="rId22"/>
    <p:sldId id="303" r:id="rId23"/>
  </p:sldIdLst>
  <p:sldSz cx="7056438" cy="5148263"/>
  <p:notesSz cx="6858000" cy="9144000"/>
  <p:defaultTextStyle>
    <a:defPPr>
      <a:defRPr lang="ru-RU"/>
    </a:defPPr>
    <a:lvl1pPr marL="0" algn="l" defTabSz="69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887" algn="l" defTabSz="69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5771" algn="l" defTabSz="69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3655" algn="l" defTabSz="69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91542" algn="l" defTabSz="69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9427" algn="l" defTabSz="69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7308" algn="l" defTabSz="69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5196" algn="l" defTabSz="69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83078" algn="l" defTabSz="69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etlana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188FF"/>
    <a:srgbClr val="0099FF"/>
    <a:srgbClr val="0486FC"/>
    <a:srgbClr val="009900"/>
    <a:srgbClr val="017AFF"/>
    <a:srgbClr val="FF8001"/>
    <a:srgbClr val="FF6600"/>
    <a:srgbClr val="0000FF"/>
    <a:srgbClr val="0952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199" autoAdjust="0"/>
    <p:restoredTop sz="93218" autoAdjust="0"/>
  </p:normalViewPr>
  <p:slideViewPr>
    <p:cSldViewPr>
      <p:cViewPr>
        <p:scale>
          <a:sx n="98" d="100"/>
          <a:sy n="98" d="100"/>
        </p:scale>
        <p:origin x="-2802" y="-846"/>
      </p:cViewPr>
      <p:guideLst>
        <p:guide orient="horz" pos="1622"/>
        <p:guide pos="2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59809-4DEC-4FF3-89E8-3FBD212DCE3B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903258B-3A43-464E-9BDD-0089C9A471E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9000" cmpd="sng">
                <a:prstDash val="solid"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Кинезиология 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800" b="0" cap="none" spc="0" dirty="0" smtClean="0">
              <a:ln w="9000" cmpd="sng">
                <a:prstDash val="solid"/>
              </a:ln>
              <a:solidFill>
                <a:srgbClr val="017AFF"/>
              </a:solidFill>
              <a:effectLst/>
              <a:latin typeface="Arial" pitchFamily="34" charset="0"/>
              <a:cs typeface="Arial" pitchFamily="34" charset="0"/>
            </a:rPr>
            <a:t> </a:t>
          </a:r>
          <a:r>
            <a:rPr lang="ru-RU" sz="100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rPr>
            <a:t>научная и практическая дисциплина, изучающая мышечное движение во всех его проявлениях.</a:t>
          </a:r>
          <a:endParaRPr lang="ru-RU" sz="1000" dirty="0">
            <a:solidFill>
              <a:srgbClr val="017AFF"/>
            </a:solidFill>
            <a:latin typeface="Arial" pitchFamily="34" charset="0"/>
            <a:cs typeface="Arial" pitchFamily="34" charset="0"/>
          </a:endParaRPr>
        </a:p>
      </dgm:t>
    </dgm:pt>
    <dgm:pt modelId="{482B52C6-662C-42A1-80F0-26D8E40D7C42}" type="parTrans" cxnId="{89FF3E9C-EC4A-408D-A09A-0E9E2DA30260}">
      <dgm:prSet/>
      <dgm:spPr/>
      <dgm:t>
        <a:bodyPr/>
        <a:lstStyle/>
        <a:p>
          <a:endParaRPr lang="ru-RU"/>
        </a:p>
      </dgm:t>
    </dgm:pt>
    <dgm:pt modelId="{C2564BFC-0A63-444F-8B85-196EBC71B978}" type="sibTrans" cxnId="{89FF3E9C-EC4A-408D-A09A-0E9E2DA30260}">
      <dgm:prSet/>
      <dgm:spPr/>
      <dgm:t>
        <a:bodyPr/>
        <a:lstStyle/>
        <a:p>
          <a:endParaRPr lang="ru-RU"/>
        </a:p>
      </dgm:t>
    </dgm:pt>
    <dgm:pt modelId="{DF78C792-2F8E-41A8-9A46-ADB991290B9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spc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Реципрокные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spc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упражнения</a:t>
          </a:r>
          <a:r>
            <a:rPr lang="ru-RU" sz="110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rPr>
            <a:t> 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C434C45D-6B22-4A47-8CED-C7F0E4631EFD}" type="parTrans" cxnId="{9562AF19-268D-4AFC-AFDF-798E481A236A}">
      <dgm:prSet/>
      <dgm:spPr>
        <a:solidFill>
          <a:srgbClr val="0066FF"/>
        </a:solidFill>
        <a:ln w="57150">
          <a:solidFill>
            <a:srgbClr val="017AFF"/>
          </a:solidFill>
        </a:ln>
      </dgm:spPr>
      <dgm:t>
        <a:bodyPr/>
        <a:lstStyle/>
        <a:p>
          <a:endParaRPr lang="ru-RU"/>
        </a:p>
      </dgm:t>
    </dgm:pt>
    <dgm:pt modelId="{4F9E23AA-433A-497C-BB4B-DD45FD9076E8}" type="sibTrans" cxnId="{9562AF19-268D-4AFC-AFDF-798E481A236A}">
      <dgm:prSet/>
      <dgm:spPr/>
      <dgm:t>
        <a:bodyPr/>
        <a:lstStyle/>
        <a:p>
          <a:endParaRPr lang="ru-RU"/>
        </a:p>
      </dgm:t>
    </dgm:pt>
    <dgm:pt modelId="{E9B61F94-4AA0-4960-9146-4D005649596D}">
      <dgm:prSet phldrT="[Текст]"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spc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Логоритмика</a:t>
          </a:r>
          <a:r>
            <a:rPr lang="ru-RU" sz="120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rPr>
            <a:t> </a:t>
          </a:r>
          <a:endParaRPr lang="ru-RU" sz="1200" dirty="0" smtClean="0">
            <a:solidFill>
              <a:srgbClr val="017AFF"/>
            </a:solidFill>
            <a:latin typeface="Arial" pitchFamily="34" charset="0"/>
            <a:cs typeface="Arial" pitchFamily="34" charset="0"/>
          </a:endParaRPr>
        </a:p>
      </dgm:t>
    </dgm:pt>
    <dgm:pt modelId="{BEC7E73C-CBD9-41E6-8668-3589AF63910E}" type="sibTrans" cxnId="{107DFBBF-620B-4E8A-B675-3A5553079054}">
      <dgm:prSet/>
      <dgm:spPr/>
      <dgm:t>
        <a:bodyPr/>
        <a:lstStyle/>
        <a:p>
          <a:endParaRPr lang="ru-RU"/>
        </a:p>
      </dgm:t>
    </dgm:pt>
    <dgm:pt modelId="{0DA6E872-750F-4D77-BB60-8BB502E354A8}" type="parTrans" cxnId="{107DFBBF-620B-4E8A-B675-3A5553079054}">
      <dgm:prSet/>
      <dgm:spPr>
        <a:solidFill>
          <a:srgbClr val="0066FF"/>
        </a:solidFill>
        <a:ln w="57150">
          <a:solidFill>
            <a:srgbClr val="017AFF"/>
          </a:solidFill>
        </a:ln>
      </dgm:spPr>
      <dgm:t>
        <a:bodyPr/>
        <a:lstStyle/>
        <a:p>
          <a:endParaRPr lang="ru-RU"/>
        </a:p>
      </dgm:t>
    </dgm:pt>
    <dgm:pt modelId="{83F169D7-4CE1-4D09-9304-9BDA7A523E7D}" type="pres">
      <dgm:prSet presAssocID="{7CE59809-4DEC-4FF3-89E8-3FBD212DCE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8052D6-8325-4131-A56C-FF8B8B8FB99F}" type="pres">
      <dgm:prSet presAssocID="{D903258B-3A43-464E-9BDD-0089C9A471E2}" presName="hierRoot1" presStyleCnt="0"/>
      <dgm:spPr/>
    </dgm:pt>
    <dgm:pt modelId="{AAF9CC34-9169-4981-895E-F01B51B74660}" type="pres">
      <dgm:prSet presAssocID="{D903258B-3A43-464E-9BDD-0089C9A471E2}" presName="composite" presStyleCnt="0"/>
      <dgm:spPr/>
    </dgm:pt>
    <dgm:pt modelId="{C5F8E2EE-99B6-4758-B8A3-A50A3F9443BE}" type="pres">
      <dgm:prSet presAssocID="{D903258B-3A43-464E-9BDD-0089C9A471E2}" presName="background" presStyleLbl="node0" presStyleIdx="0" presStyleCnt="1"/>
      <dgm:spPr>
        <a:solidFill>
          <a:srgbClr val="339933"/>
        </a:solidFill>
      </dgm:spPr>
      <dgm:t>
        <a:bodyPr/>
        <a:lstStyle/>
        <a:p>
          <a:endParaRPr lang="ru-RU"/>
        </a:p>
      </dgm:t>
    </dgm:pt>
    <dgm:pt modelId="{B3ED2788-B80C-466D-90CB-B886FD73AC2B}" type="pres">
      <dgm:prSet presAssocID="{D903258B-3A43-464E-9BDD-0089C9A471E2}" presName="text" presStyleLbl="fgAcc0" presStyleIdx="0" presStyleCnt="1" custLinFactNeighborX="2656" custLinFactNeighborY="5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2C9B93-A740-4C46-8644-E9E0F5BA9EA1}" type="pres">
      <dgm:prSet presAssocID="{D903258B-3A43-464E-9BDD-0089C9A471E2}" presName="hierChild2" presStyleCnt="0"/>
      <dgm:spPr/>
    </dgm:pt>
    <dgm:pt modelId="{B2A133E2-5A31-4DEF-A861-21F28A1C396A}" type="pres">
      <dgm:prSet presAssocID="{C434C45D-6B22-4A47-8CED-C7F0E4631EF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72E8E4B-F06F-41E2-A5D9-911E4971EEB2}" type="pres">
      <dgm:prSet presAssocID="{DF78C792-2F8E-41A8-9A46-ADB991290B91}" presName="hierRoot2" presStyleCnt="0"/>
      <dgm:spPr/>
    </dgm:pt>
    <dgm:pt modelId="{41B066FE-D631-4300-B260-29D7EAB462CC}" type="pres">
      <dgm:prSet presAssocID="{DF78C792-2F8E-41A8-9A46-ADB991290B91}" presName="composite2" presStyleCnt="0"/>
      <dgm:spPr/>
    </dgm:pt>
    <dgm:pt modelId="{0CCB9131-18E0-4346-BE1D-C40CC5059BC4}" type="pres">
      <dgm:prSet presAssocID="{DF78C792-2F8E-41A8-9A46-ADB991290B91}" presName="background2" presStyleLbl="node2" presStyleIdx="0" presStyleCnt="2"/>
      <dgm:spPr>
        <a:solidFill>
          <a:srgbClr val="0088EE"/>
        </a:solidFill>
      </dgm:spPr>
      <dgm:t>
        <a:bodyPr/>
        <a:lstStyle/>
        <a:p>
          <a:endParaRPr lang="ru-RU"/>
        </a:p>
      </dgm:t>
    </dgm:pt>
    <dgm:pt modelId="{B503B910-5499-4E17-8228-259445FD03EA}" type="pres">
      <dgm:prSet presAssocID="{DF78C792-2F8E-41A8-9A46-ADB991290B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ADAD6-40A0-44C1-B403-0D25EEFD9083}" type="pres">
      <dgm:prSet presAssocID="{DF78C792-2F8E-41A8-9A46-ADB991290B91}" presName="hierChild3" presStyleCnt="0"/>
      <dgm:spPr/>
    </dgm:pt>
    <dgm:pt modelId="{2DFB3186-AA83-43BC-AF46-DEE41238D429}" type="pres">
      <dgm:prSet presAssocID="{0DA6E872-750F-4D77-BB60-8BB502E354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D5D7BC5-A7F9-4C1C-9005-CB45F6856EB6}" type="pres">
      <dgm:prSet presAssocID="{E9B61F94-4AA0-4960-9146-4D005649596D}" presName="hierRoot2" presStyleCnt="0"/>
      <dgm:spPr/>
    </dgm:pt>
    <dgm:pt modelId="{A4E5EA47-5B55-4C02-9D56-2D8E1453B693}" type="pres">
      <dgm:prSet presAssocID="{E9B61F94-4AA0-4960-9146-4D005649596D}" presName="composite2" presStyleCnt="0"/>
      <dgm:spPr/>
    </dgm:pt>
    <dgm:pt modelId="{D1D78044-07EF-48BD-AA5C-B293B1253A0F}" type="pres">
      <dgm:prSet presAssocID="{E9B61F94-4AA0-4960-9146-4D005649596D}" presName="background2" presStyleLbl="node2" presStyleIdx="1" presStyleCnt="2"/>
      <dgm:spPr>
        <a:solidFill>
          <a:srgbClr val="0088EE"/>
        </a:solidFill>
      </dgm:spPr>
      <dgm:t>
        <a:bodyPr/>
        <a:lstStyle/>
        <a:p>
          <a:endParaRPr lang="ru-RU"/>
        </a:p>
      </dgm:t>
    </dgm:pt>
    <dgm:pt modelId="{8F52C1C9-9B90-4D67-A906-D242F553F692}" type="pres">
      <dgm:prSet presAssocID="{E9B61F94-4AA0-4960-9146-4D005649596D}" presName="text2" presStyleLbl="fgAcc2" presStyleIdx="1" presStyleCnt="2" custLinFactNeighborX="-2227" custLinFactNeighborY="-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9B9AE4-13CF-4413-ADFA-088A8473BC6F}" type="pres">
      <dgm:prSet presAssocID="{E9B61F94-4AA0-4960-9146-4D005649596D}" presName="hierChild3" presStyleCnt="0"/>
      <dgm:spPr/>
    </dgm:pt>
  </dgm:ptLst>
  <dgm:cxnLst>
    <dgm:cxn modelId="{107DFBBF-620B-4E8A-B675-3A5553079054}" srcId="{D903258B-3A43-464E-9BDD-0089C9A471E2}" destId="{E9B61F94-4AA0-4960-9146-4D005649596D}" srcOrd="1" destOrd="0" parTransId="{0DA6E872-750F-4D77-BB60-8BB502E354A8}" sibTransId="{BEC7E73C-CBD9-41E6-8668-3589AF63910E}"/>
    <dgm:cxn modelId="{ADEA5A2A-94E6-4BD8-8754-AD3DCBA81951}" type="presOf" srcId="{7CE59809-4DEC-4FF3-89E8-3FBD212DCE3B}" destId="{83F169D7-4CE1-4D09-9304-9BDA7A523E7D}" srcOrd="0" destOrd="0" presId="urn:microsoft.com/office/officeart/2005/8/layout/hierarchy1"/>
    <dgm:cxn modelId="{FB3AC59D-DFF4-46BC-AFA1-81249AB04FFC}" type="presOf" srcId="{C434C45D-6B22-4A47-8CED-C7F0E4631EFD}" destId="{B2A133E2-5A31-4DEF-A861-21F28A1C396A}" srcOrd="0" destOrd="0" presId="urn:microsoft.com/office/officeart/2005/8/layout/hierarchy1"/>
    <dgm:cxn modelId="{89FF3E9C-EC4A-408D-A09A-0E9E2DA30260}" srcId="{7CE59809-4DEC-4FF3-89E8-3FBD212DCE3B}" destId="{D903258B-3A43-464E-9BDD-0089C9A471E2}" srcOrd="0" destOrd="0" parTransId="{482B52C6-662C-42A1-80F0-26D8E40D7C42}" sibTransId="{C2564BFC-0A63-444F-8B85-196EBC71B978}"/>
    <dgm:cxn modelId="{7161A3C9-EBAF-41A9-9C3B-30AB70A2B2CF}" type="presOf" srcId="{DF78C792-2F8E-41A8-9A46-ADB991290B91}" destId="{B503B910-5499-4E17-8228-259445FD03EA}" srcOrd="0" destOrd="0" presId="urn:microsoft.com/office/officeart/2005/8/layout/hierarchy1"/>
    <dgm:cxn modelId="{9562AF19-268D-4AFC-AFDF-798E481A236A}" srcId="{D903258B-3A43-464E-9BDD-0089C9A471E2}" destId="{DF78C792-2F8E-41A8-9A46-ADB991290B91}" srcOrd="0" destOrd="0" parTransId="{C434C45D-6B22-4A47-8CED-C7F0E4631EFD}" sibTransId="{4F9E23AA-433A-497C-BB4B-DD45FD9076E8}"/>
    <dgm:cxn modelId="{A7BA99DB-035C-4C9C-A0DD-FD1E66FA0DB4}" type="presOf" srcId="{0DA6E872-750F-4D77-BB60-8BB502E354A8}" destId="{2DFB3186-AA83-43BC-AF46-DEE41238D429}" srcOrd="0" destOrd="0" presId="urn:microsoft.com/office/officeart/2005/8/layout/hierarchy1"/>
    <dgm:cxn modelId="{C17F84BE-BB85-46E6-A134-DDD2433BC40D}" type="presOf" srcId="{E9B61F94-4AA0-4960-9146-4D005649596D}" destId="{8F52C1C9-9B90-4D67-A906-D242F553F692}" srcOrd="0" destOrd="0" presId="urn:microsoft.com/office/officeart/2005/8/layout/hierarchy1"/>
    <dgm:cxn modelId="{C87E1914-D545-4C3F-B0F0-8EDA1259F882}" type="presOf" srcId="{D903258B-3A43-464E-9BDD-0089C9A471E2}" destId="{B3ED2788-B80C-466D-90CB-B886FD73AC2B}" srcOrd="0" destOrd="0" presId="urn:microsoft.com/office/officeart/2005/8/layout/hierarchy1"/>
    <dgm:cxn modelId="{CCC5745C-3BF7-4580-A8B4-B37D06C8BE84}" type="presParOf" srcId="{83F169D7-4CE1-4D09-9304-9BDA7A523E7D}" destId="{358052D6-8325-4131-A56C-FF8B8B8FB99F}" srcOrd="0" destOrd="0" presId="urn:microsoft.com/office/officeart/2005/8/layout/hierarchy1"/>
    <dgm:cxn modelId="{D1CB7D20-ACFF-4299-B28C-202B297FFD43}" type="presParOf" srcId="{358052D6-8325-4131-A56C-FF8B8B8FB99F}" destId="{AAF9CC34-9169-4981-895E-F01B51B74660}" srcOrd="0" destOrd="0" presId="urn:microsoft.com/office/officeart/2005/8/layout/hierarchy1"/>
    <dgm:cxn modelId="{F1EBF5C2-E3F8-47B2-BC9B-5B0341890C21}" type="presParOf" srcId="{AAF9CC34-9169-4981-895E-F01B51B74660}" destId="{C5F8E2EE-99B6-4758-B8A3-A50A3F9443BE}" srcOrd="0" destOrd="0" presId="urn:microsoft.com/office/officeart/2005/8/layout/hierarchy1"/>
    <dgm:cxn modelId="{C588CD24-65F4-42B2-81C1-40BB4026052E}" type="presParOf" srcId="{AAF9CC34-9169-4981-895E-F01B51B74660}" destId="{B3ED2788-B80C-466D-90CB-B886FD73AC2B}" srcOrd="1" destOrd="0" presId="urn:microsoft.com/office/officeart/2005/8/layout/hierarchy1"/>
    <dgm:cxn modelId="{5A36E273-558D-4D03-8CE7-5B737FBE2068}" type="presParOf" srcId="{358052D6-8325-4131-A56C-FF8B8B8FB99F}" destId="{8B2C9B93-A740-4C46-8644-E9E0F5BA9EA1}" srcOrd="1" destOrd="0" presId="urn:microsoft.com/office/officeart/2005/8/layout/hierarchy1"/>
    <dgm:cxn modelId="{C8EEA632-4586-46D3-82E7-88A7917F1BC1}" type="presParOf" srcId="{8B2C9B93-A740-4C46-8644-E9E0F5BA9EA1}" destId="{B2A133E2-5A31-4DEF-A861-21F28A1C396A}" srcOrd="0" destOrd="0" presId="urn:microsoft.com/office/officeart/2005/8/layout/hierarchy1"/>
    <dgm:cxn modelId="{A4292EAA-A095-4246-817E-45586CED0DCA}" type="presParOf" srcId="{8B2C9B93-A740-4C46-8644-E9E0F5BA9EA1}" destId="{B72E8E4B-F06F-41E2-A5D9-911E4971EEB2}" srcOrd="1" destOrd="0" presId="urn:microsoft.com/office/officeart/2005/8/layout/hierarchy1"/>
    <dgm:cxn modelId="{034320DE-095A-4DC9-8D38-D34D83BC0D96}" type="presParOf" srcId="{B72E8E4B-F06F-41E2-A5D9-911E4971EEB2}" destId="{41B066FE-D631-4300-B260-29D7EAB462CC}" srcOrd="0" destOrd="0" presId="urn:microsoft.com/office/officeart/2005/8/layout/hierarchy1"/>
    <dgm:cxn modelId="{728D313E-7FB3-4303-9617-5A0EA806432A}" type="presParOf" srcId="{41B066FE-D631-4300-B260-29D7EAB462CC}" destId="{0CCB9131-18E0-4346-BE1D-C40CC5059BC4}" srcOrd="0" destOrd="0" presId="urn:microsoft.com/office/officeart/2005/8/layout/hierarchy1"/>
    <dgm:cxn modelId="{14BFE1E0-C4D0-4613-B8D4-70716A6CB462}" type="presParOf" srcId="{41B066FE-D631-4300-B260-29D7EAB462CC}" destId="{B503B910-5499-4E17-8228-259445FD03EA}" srcOrd="1" destOrd="0" presId="urn:microsoft.com/office/officeart/2005/8/layout/hierarchy1"/>
    <dgm:cxn modelId="{AE333B92-DF9B-49DA-8394-1A52EADDD952}" type="presParOf" srcId="{B72E8E4B-F06F-41E2-A5D9-911E4971EEB2}" destId="{9CBADAD6-40A0-44C1-B403-0D25EEFD9083}" srcOrd="1" destOrd="0" presId="urn:microsoft.com/office/officeart/2005/8/layout/hierarchy1"/>
    <dgm:cxn modelId="{16C31E89-FAEE-41CC-8DE5-94B8BC217245}" type="presParOf" srcId="{8B2C9B93-A740-4C46-8644-E9E0F5BA9EA1}" destId="{2DFB3186-AA83-43BC-AF46-DEE41238D429}" srcOrd="2" destOrd="0" presId="urn:microsoft.com/office/officeart/2005/8/layout/hierarchy1"/>
    <dgm:cxn modelId="{72E62B03-A833-465B-A7B0-562B3DE173A0}" type="presParOf" srcId="{8B2C9B93-A740-4C46-8644-E9E0F5BA9EA1}" destId="{4D5D7BC5-A7F9-4C1C-9005-CB45F6856EB6}" srcOrd="3" destOrd="0" presId="urn:microsoft.com/office/officeart/2005/8/layout/hierarchy1"/>
    <dgm:cxn modelId="{8DA6ACC6-A1A3-4B43-B98D-D82A620372ED}" type="presParOf" srcId="{4D5D7BC5-A7F9-4C1C-9005-CB45F6856EB6}" destId="{A4E5EA47-5B55-4C02-9D56-2D8E1453B693}" srcOrd="0" destOrd="0" presId="urn:microsoft.com/office/officeart/2005/8/layout/hierarchy1"/>
    <dgm:cxn modelId="{FCF33DB2-0C61-48F8-BFAB-413A359C2749}" type="presParOf" srcId="{A4E5EA47-5B55-4C02-9D56-2D8E1453B693}" destId="{D1D78044-07EF-48BD-AA5C-B293B1253A0F}" srcOrd="0" destOrd="0" presId="urn:microsoft.com/office/officeart/2005/8/layout/hierarchy1"/>
    <dgm:cxn modelId="{4CBC820A-2A3B-44A4-BECC-27D742C2093A}" type="presParOf" srcId="{A4E5EA47-5B55-4C02-9D56-2D8E1453B693}" destId="{8F52C1C9-9B90-4D67-A906-D242F553F692}" srcOrd="1" destOrd="0" presId="urn:microsoft.com/office/officeart/2005/8/layout/hierarchy1"/>
    <dgm:cxn modelId="{D559D1A0-36D0-473D-8693-A0C1EA2D5278}" type="presParOf" srcId="{4D5D7BC5-A7F9-4C1C-9005-CB45F6856EB6}" destId="{649B9AE4-13CF-4413-ADFA-088A8473BC6F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08C96-A934-4382-A63D-B267FB48EAF2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492EA3-A458-462D-84F0-55CFAF945EA7}">
      <dgm:prSet custT="1"/>
      <dgm:spPr>
        <a:solidFill>
          <a:srgbClr val="0099FF"/>
        </a:solidFill>
      </dgm:spPr>
      <dgm:t>
        <a:bodyPr/>
        <a:lstStyle/>
        <a:p>
          <a:pPr algn="ctr"/>
          <a:r>
            <a:rPr lang="ru-RU" sz="2000" b="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Ходьба, маршировка</a:t>
          </a:r>
          <a:endParaRPr lang="ru-RU" sz="2000" b="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C16D52-E6C7-4689-AD88-353D5F16142E}" type="parTrans" cxnId="{FAE29D02-EB01-4CB9-B594-2ECC2E2005FF}">
      <dgm:prSet/>
      <dgm:spPr/>
      <dgm:t>
        <a:bodyPr/>
        <a:lstStyle/>
        <a:p>
          <a:endParaRPr lang="ru-RU"/>
        </a:p>
      </dgm:t>
    </dgm:pt>
    <dgm:pt modelId="{8764D835-B03D-446E-9CAD-E7B36E3C8642}" type="sibTrans" cxnId="{FAE29D02-EB01-4CB9-B594-2ECC2E2005FF}">
      <dgm:prSet/>
      <dgm:spPr/>
      <dgm:t>
        <a:bodyPr/>
        <a:lstStyle/>
        <a:p>
          <a:endParaRPr lang="ru-RU"/>
        </a:p>
      </dgm:t>
    </dgm:pt>
    <dgm:pt modelId="{122E43E7-0F6A-4000-B51C-D9BC3F6B8704}">
      <dgm:prSet custT="1"/>
      <dgm:spPr>
        <a:solidFill>
          <a:srgbClr val="FF8001"/>
        </a:solidFill>
      </dgm:spPr>
      <dgm:t>
        <a:bodyPr/>
        <a:lstStyle/>
        <a:p>
          <a:pPr algn="ctr"/>
          <a:r>
            <a:rPr lang="ru-RU" sz="2000" b="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Построение для  ОРУ</a:t>
          </a:r>
          <a:endParaRPr lang="ru-RU" sz="20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59513-E09E-4C2B-A8C7-EFCC4F646545}" type="sibTrans" cxnId="{9509DD28-52CD-4916-A15C-16682EF512C6}">
      <dgm:prSet/>
      <dgm:spPr/>
      <dgm:t>
        <a:bodyPr/>
        <a:lstStyle/>
        <a:p>
          <a:endParaRPr lang="ru-RU"/>
        </a:p>
      </dgm:t>
    </dgm:pt>
    <dgm:pt modelId="{0B60FE94-7714-4F5C-AB3A-00FE991A269D}" type="parTrans" cxnId="{9509DD28-52CD-4916-A15C-16682EF512C6}">
      <dgm:prSet/>
      <dgm:spPr/>
      <dgm:t>
        <a:bodyPr/>
        <a:lstStyle/>
        <a:p>
          <a:endParaRPr lang="ru-RU"/>
        </a:p>
      </dgm:t>
    </dgm:pt>
    <dgm:pt modelId="{205942B0-4204-4002-96CA-32B27FAB7FF7}">
      <dgm:prSet custT="1"/>
      <dgm:spPr>
        <a:solidFill>
          <a:srgbClr val="009900"/>
        </a:solidFill>
      </dgm:spPr>
      <dgm:t>
        <a:bodyPr/>
        <a:lstStyle/>
        <a:p>
          <a:pPr algn="ctr"/>
          <a:r>
            <a:rPr lang="ru-RU" sz="2000" b="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Умеренный бег</a:t>
          </a:r>
          <a:endParaRPr lang="ru-RU" sz="2000" b="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79B463-1587-4454-85C8-A5C157972F46}" type="sibTrans" cxnId="{8760DB73-7AEF-4930-A8D9-D71C3FC09B32}">
      <dgm:prSet/>
      <dgm:spPr/>
      <dgm:t>
        <a:bodyPr/>
        <a:lstStyle/>
        <a:p>
          <a:endParaRPr lang="ru-RU"/>
        </a:p>
      </dgm:t>
    </dgm:pt>
    <dgm:pt modelId="{CD44F61A-51B0-4009-9E3D-2721575820BA}" type="parTrans" cxnId="{8760DB73-7AEF-4930-A8D9-D71C3FC09B32}">
      <dgm:prSet/>
      <dgm:spPr/>
      <dgm:t>
        <a:bodyPr/>
        <a:lstStyle/>
        <a:p>
          <a:endParaRPr lang="ru-RU"/>
        </a:p>
      </dgm:t>
    </dgm:pt>
    <dgm:pt modelId="{23937940-0BFD-4BF3-BEEB-840B5BEBD057}">
      <dgm:prSet custT="1"/>
      <dgm:spPr/>
      <dgm:t>
        <a:bodyPr/>
        <a:lstStyle/>
        <a:p>
          <a:endParaRPr lang="ru-RU" sz="20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E7E2E-C8D3-478F-B6E5-D0B9B5360D12}" type="sibTrans" cxnId="{5B5EF199-75CE-4FDD-81B7-D36DBE8007A5}">
      <dgm:prSet/>
      <dgm:spPr/>
      <dgm:t>
        <a:bodyPr/>
        <a:lstStyle/>
        <a:p>
          <a:endParaRPr lang="ru-RU"/>
        </a:p>
      </dgm:t>
    </dgm:pt>
    <dgm:pt modelId="{DEF9F05B-E4A6-4374-9B23-1BB08B320B5E}" type="parTrans" cxnId="{5B5EF199-75CE-4FDD-81B7-D36DBE8007A5}">
      <dgm:prSet/>
      <dgm:spPr/>
      <dgm:t>
        <a:bodyPr/>
        <a:lstStyle/>
        <a:p>
          <a:endParaRPr lang="ru-RU"/>
        </a:p>
      </dgm:t>
    </dgm:pt>
    <dgm:pt modelId="{9756D2BF-84AC-4A0D-B45F-5C4E3E4C4E89}">
      <dgm:prSet custT="1"/>
      <dgm:spPr/>
      <dgm:t>
        <a:bodyPr/>
        <a:lstStyle/>
        <a:p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5201F2-6434-4514-903E-422E7D307892}" type="sibTrans" cxnId="{931CE481-9502-47EE-AA55-03F050823158}">
      <dgm:prSet/>
      <dgm:spPr/>
      <dgm:t>
        <a:bodyPr/>
        <a:lstStyle/>
        <a:p>
          <a:endParaRPr lang="ru-RU"/>
        </a:p>
      </dgm:t>
    </dgm:pt>
    <dgm:pt modelId="{AFCEC7AF-3B0D-46C1-8D74-8711A474B7F4}" type="parTrans" cxnId="{931CE481-9502-47EE-AA55-03F050823158}">
      <dgm:prSet/>
      <dgm:spPr/>
      <dgm:t>
        <a:bodyPr/>
        <a:lstStyle/>
        <a:p>
          <a:endParaRPr lang="ru-RU"/>
        </a:p>
      </dgm:t>
    </dgm:pt>
    <dgm:pt modelId="{06CB223B-1062-47BD-AFD6-250F7671DFBC}" type="pres">
      <dgm:prSet presAssocID="{82C08C96-A934-4382-A63D-B267FB48EA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BE061-14F0-4812-9D47-C7F857728F65}" type="pres">
      <dgm:prSet presAssocID="{A5492EA3-A458-462D-84F0-55CFAF945EA7}" presName="parentLin" presStyleCnt="0"/>
      <dgm:spPr/>
      <dgm:t>
        <a:bodyPr/>
        <a:lstStyle/>
        <a:p>
          <a:endParaRPr lang="ru-RU"/>
        </a:p>
      </dgm:t>
    </dgm:pt>
    <dgm:pt modelId="{F398492D-D61D-4E88-BBB5-BF8B1576851A}" type="pres">
      <dgm:prSet presAssocID="{A5492EA3-A458-462D-84F0-55CFAF945EA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6DF772-C419-406F-9109-EF240F081E51}" type="pres">
      <dgm:prSet presAssocID="{A5492EA3-A458-462D-84F0-55CFAF945E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432A7-4BCE-41BE-BF6F-83CC28F1E6B6}" type="pres">
      <dgm:prSet presAssocID="{A5492EA3-A458-462D-84F0-55CFAF945EA7}" presName="negativeSpace" presStyleCnt="0"/>
      <dgm:spPr/>
      <dgm:t>
        <a:bodyPr/>
        <a:lstStyle/>
        <a:p>
          <a:endParaRPr lang="ru-RU"/>
        </a:p>
      </dgm:t>
    </dgm:pt>
    <dgm:pt modelId="{1EAD8E07-F207-42A1-97BD-700C19B99340}" type="pres">
      <dgm:prSet presAssocID="{A5492EA3-A458-462D-84F0-55CFAF945EA7}" presName="childText" presStyleLbl="conFgAcc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DB012-20B8-4385-B50F-5B89B38B8538}" type="pres">
      <dgm:prSet presAssocID="{8764D835-B03D-446E-9CAD-E7B36E3C8642}" presName="spaceBetweenRectangles" presStyleCnt="0"/>
      <dgm:spPr/>
      <dgm:t>
        <a:bodyPr/>
        <a:lstStyle/>
        <a:p>
          <a:endParaRPr lang="ru-RU"/>
        </a:p>
      </dgm:t>
    </dgm:pt>
    <dgm:pt modelId="{D6587C80-2EB6-4D82-A43E-8FC86C0C29DE}" type="pres">
      <dgm:prSet presAssocID="{205942B0-4204-4002-96CA-32B27FAB7FF7}" presName="parentLin" presStyleCnt="0"/>
      <dgm:spPr/>
      <dgm:t>
        <a:bodyPr/>
        <a:lstStyle/>
        <a:p>
          <a:endParaRPr lang="ru-RU"/>
        </a:p>
      </dgm:t>
    </dgm:pt>
    <dgm:pt modelId="{8FAB7CD2-B396-413E-9EA9-A730461C62CC}" type="pres">
      <dgm:prSet presAssocID="{205942B0-4204-4002-96CA-32B27FAB7FF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4B5D22-502E-4C9A-94B5-C110B4A17459}" type="pres">
      <dgm:prSet presAssocID="{205942B0-4204-4002-96CA-32B27FAB7F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29131-CD50-4BE4-8856-20975A0AD71B}" type="pres">
      <dgm:prSet presAssocID="{205942B0-4204-4002-96CA-32B27FAB7FF7}" presName="negativeSpace" presStyleCnt="0"/>
      <dgm:spPr/>
      <dgm:t>
        <a:bodyPr/>
        <a:lstStyle/>
        <a:p>
          <a:endParaRPr lang="ru-RU"/>
        </a:p>
      </dgm:t>
    </dgm:pt>
    <dgm:pt modelId="{F0FDF469-01D1-4525-9D88-D9664D6C21F2}" type="pres">
      <dgm:prSet presAssocID="{205942B0-4204-4002-96CA-32B27FAB7FF7}" presName="childText" presStyleLbl="conFgAcc1" presStyleIdx="1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97CEF-F754-4283-B1C3-12B02D952CFA}" type="pres">
      <dgm:prSet presAssocID="{B679B463-1587-4454-85C8-A5C157972F46}" presName="spaceBetweenRectangles" presStyleCnt="0"/>
      <dgm:spPr/>
      <dgm:t>
        <a:bodyPr/>
        <a:lstStyle/>
        <a:p>
          <a:endParaRPr lang="ru-RU"/>
        </a:p>
      </dgm:t>
    </dgm:pt>
    <dgm:pt modelId="{9B693DA9-9223-46F4-B3A4-A4524EAC13D0}" type="pres">
      <dgm:prSet presAssocID="{122E43E7-0F6A-4000-B51C-D9BC3F6B8704}" presName="parentLin" presStyleCnt="0"/>
      <dgm:spPr/>
      <dgm:t>
        <a:bodyPr/>
        <a:lstStyle/>
        <a:p>
          <a:endParaRPr lang="ru-RU"/>
        </a:p>
      </dgm:t>
    </dgm:pt>
    <dgm:pt modelId="{6558513D-16BC-45E7-8AA4-919E6BD9F77B}" type="pres">
      <dgm:prSet presAssocID="{122E43E7-0F6A-4000-B51C-D9BC3F6B870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50AAE19-8E0B-4452-BC50-90406CC02C15}" type="pres">
      <dgm:prSet presAssocID="{122E43E7-0F6A-4000-B51C-D9BC3F6B8704}" presName="parentText" presStyleLbl="node1" presStyleIdx="2" presStyleCnt="3" custLinFactNeighborX="3896" custLinFactNeighborY="-1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32590-65A1-461A-8515-58219F0E5794}" type="pres">
      <dgm:prSet presAssocID="{122E43E7-0F6A-4000-B51C-D9BC3F6B8704}" presName="negativeSpace" presStyleCnt="0"/>
      <dgm:spPr/>
      <dgm:t>
        <a:bodyPr/>
        <a:lstStyle/>
        <a:p>
          <a:endParaRPr lang="ru-RU"/>
        </a:p>
      </dgm:t>
    </dgm:pt>
    <dgm:pt modelId="{F2B79963-C5A7-48BD-ABCE-60AEF826C66B}" type="pres">
      <dgm:prSet presAssocID="{122E43E7-0F6A-4000-B51C-D9BC3F6B8704}" presName="childText" presStyleLbl="conFgAcc1" presStyleIdx="2" presStyleCnt="3" custScaleX="100000" custLinFactNeighborY="5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0DB73-7AEF-4930-A8D9-D71C3FC09B32}" srcId="{82C08C96-A934-4382-A63D-B267FB48EAF2}" destId="{205942B0-4204-4002-96CA-32B27FAB7FF7}" srcOrd="1" destOrd="0" parTransId="{CD44F61A-51B0-4009-9E3D-2721575820BA}" sibTransId="{B679B463-1587-4454-85C8-A5C157972F46}"/>
    <dgm:cxn modelId="{FAE29D02-EB01-4CB9-B594-2ECC2E2005FF}" srcId="{82C08C96-A934-4382-A63D-B267FB48EAF2}" destId="{A5492EA3-A458-462D-84F0-55CFAF945EA7}" srcOrd="0" destOrd="0" parTransId="{13C16D52-E6C7-4689-AD88-353D5F16142E}" sibTransId="{8764D835-B03D-446E-9CAD-E7B36E3C8642}"/>
    <dgm:cxn modelId="{D8B9998E-0356-4307-B552-24575DB3503D}" type="presOf" srcId="{122E43E7-0F6A-4000-B51C-D9BC3F6B8704}" destId="{650AAE19-8E0B-4452-BC50-90406CC02C15}" srcOrd="1" destOrd="0" presId="urn:microsoft.com/office/officeart/2005/8/layout/list1"/>
    <dgm:cxn modelId="{5B5EF199-75CE-4FDD-81B7-D36DBE8007A5}" srcId="{205942B0-4204-4002-96CA-32B27FAB7FF7}" destId="{23937940-0BFD-4BF3-BEEB-840B5BEBD057}" srcOrd="0" destOrd="0" parTransId="{DEF9F05B-E4A6-4374-9B23-1BB08B320B5E}" sibTransId="{077E7E2E-C8D3-478F-B6E5-D0B9B5360D12}"/>
    <dgm:cxn modelId="{C6BC010D-2B7A-4D77-980A-20C80C94DDBF}" type="presOf" srcId="{23937940-0BFD-4BF3-BEEB-840B5BEBD057}" destId="{F0FDF469-01D1-4525-9D88-D9664D6C21F2}" srcOrd="0" destOrd="0" presId="urn:microsoft.com/office/officeart/2005/8/layout/list1"/>
    <dgm:cxn modelId="{931CE481-9502-47EE-AA55-03F050823158}" srcId="{A5492EA3-A458-462D-84F0-55CFAF945EA7}" destId="{9756D2BF-84AC-4A0D-B45F-5C4E3E4C4E89}" srcOrd="0" destOrd="0" parTransId="{AFCEC7AF-3B0D-46C1-8D74-8711A474B7F4}" sibTransId="{805201F2-6434-4514-903E-422E7D307892}"/>
    <dgm:cxn modelId="{805F8069-3233-44DF-A31E-1C866AA56891}" type="presOf" srcId="{122E43E7-0F6A-4000-B51C-D9BC3F6B8704}" destId="{6558513D-16BC-45E7-8AA4-919E6BD9F77B}" srcOrd="0" destOrd="0" presId="urn:microsoft.com/office/officeart/2005/8/layout/list1"/>
    <dgm:cxn modelId="{4B73D35B-87EE-41E8-9819-1D1AF0181DE0}" type="presOf" srcId="{A5492EA3-A458-462D-84F0-55CFAF945EA7}" destId="{F398492D-D61D-4E88-BBB5-BF8B1576851A}" srcOrd="0" destOrd="0" presId="urn:microsoft.com/office/officeart/2005/8/layout/list1"/>
    <dgm:cxn modelId="{62411823-27BF-4BEE-B13B-E54F673F150A}" type="presOf" srcId="{205942B0-4204-4002-96CA-32B27FAB7FF7}" destId="{8FAB7CD2-B396-413E-9EA9-A730461C62CC}" srcOrd="0" destOrd="0" presId="urn:microsoft.com/office/officeart/2005/8/layout/list1"/>
    <dgm:cxn modelId="{D1447DC8-2660-45B0-B1CF-B9545F039005}" type="presOf" srcId="{A5492EA3-A458-462D-84F0-55CFAF945EA7}" destId="{AD6DF772-C419-406F-9109-EF240F081E51}" srcOrd="1" destOrd="0" presId="urn:microsoft.com/office/officeart/2005/8/layout/list1"/>
    <dgm:cxn modelId="{834C99A6-B76C-496D-9A2E-1CA5FDAC7807}" type="presOf" srcId="{82C08C96-A934-4382-A63D-B267FB48EAF2}" destId="{06CB223B-1062-47BD-AFD6-250F7671DFBC}" srcOrd="0" destOrd="0" presId="urn:microsoft.com/office/officeart/2005/8/layout/list1"/>
    <dgm:cxn modelId="{C6C7D0BA-CC68-41DD-B7E1-75A80042CDD2}" type="presOf" srcId="{9756D2BF-84AC-4A0D-B45F-5C4E3E4C4E89}" destId="{1EAD8E07-F207-42A1-97BD-700C19B99340}" srcOrd="0" destOrd="0" presId="urn:microsoft.com/office/officeart/2005/8/layout/list1"/>
    <dgm:cxn modelId="{9509DD28-52CD-4916-A15C-16682EF512C6}" srcId="{82C08C96-A934-4382-A63D-B267FB48EAF2}" destId="{122E43E7-0F6A-4000-B51C-D9BC3F6B8704}" srcOrd="2" destOrd="0" parTransId="{0B60FE94-7714-4F5C-AB3A-00FE991A269D}" sibTransId="{43E59513-E09E-4C2B-A8C7-EFCC4F646545}"/>
    <dgm:cxn modelId="{C9260FAC-346C-4FC6-9BEB-DA37ACCABA66}" type="presOf" srcId="{205942B0-4204-4002-96CA-32B27FAB7FF7}" destId="{5A4B5D22-502E-4C9A-94B5-C110B4A17459}" srcOrd="1" destOrd="0" presId="urn:microsoft.com/office/officeart/2005/8/layout/list1"/>
    <dgm:cxn modelId="{2F5DEFCB-77AA-44DB-A7AD-68B81AAB46BF}" type="presParOf" srcId="{06CB223B-1062-47BD-AFD6-250F7671DFBC}" destId="{35DBE061-14F0-4812-9D47-C7F857728F65}" srcOrd="0" destOrd="0" presId="urn:microsoft.com/office/officeart/2005/8/layout/list1"/>
    <dgm:cxn modelId="{EE81E1DE-1786-4D8B-BD8B-7A4ECF6BC5E4}" type="presParOf" srcId="{35DBE061-14F0-4812-9D47-C7F857728F65}" destId="{F398492D-D61D-4E88-BBB5-BF8B1576851A}" srcOrd="0" destOrd="0" presId="urn:microsoft.com/office/officeart/2005/8/layout/list1"/>
    <dgm:cxn modelId="{4E47A342-846A-4979-9FF3-91F32A97D994}" type="presParOf" srcId="{35DBE061-14F0-4812-9D47-C7F857728F65}" destId="{AD6DF772-C419-406F-9109-EF240F081E51}" srcOrd="1" destOrd="0" presId="urn:microsoft.com/office/officeart/2005/8/layout/list1"/>
    <dgm:cxn modelId="{024F658C-8A38-4799-B7FE-DBCA205D0F95}" type="presParOf" srcId="{06CB223B-1062-47BD-AFD6-250F7671DFBC}" destId="{77E432A7-4BCE-41BE-BF6F-83CC28F1E6B6}" srcOrd="1" destOrd="0" presId="urn:microsoft.com/office/officeart/2005/8/layout/list1"/>
    <dgm:cxn modelId="{C15D75EC-F07D-4EE3-9248-1A1732E25C5C}" type="presParOf" srcId="{06CB223B-1062-47BD-AFD6-250F7671DFBC}" destId="{1EAD8E07-F207-42A1-97BD-700C19B99340}" srcOrd="2" destOrd="0" presId="urn:microsoft.com/office/officeart/2005/8/layout/list1"/>
    <dgm:cxn modelId="{FC41F20E-6BF3-4013-8FFF-50C02A30CF73}" type="presParOf" srcId="{06CB223B-1062-47BD-AFD6-250F7671DFBC}" destId="{4C9DB012-20B8-4385-B50F-5B89B38B8538}" srcOrd="3" destOrd="0" presId="urn:microsoft.com/office/officeart/2005/8/layout/list1"/>
    <dgm:cxn modelId="{D227DAA2-7800-47BD-9878-EA150F9B08B6}" type="presParOf" srcId="{06CB223B-1062-47BD-AFD6-250F7671DFBC}" destId="{D6587C80-2EB6-4D82-A43E-8FC86C0C29DE}" srcOrd="4" destOrd="0" presId="urn:microsoft.com/office/officeart/2005/8/layout/list1"/>
    <dgm:cxn modelId="{EC6E33DC-F87A-4BE2-99F4-15AF3D2E0B88}" type="presParOf" srcId="{D6587C80-2EB6-4D82-A43E-8FC86C0C29DE}" destId="{8FAB7CD2-B396-413E-9EA9-A730461C62CC}" srcOrd="0" destOrd="0" presId="urn:microsoft.com/office/officeart/2005/8/layout/list1"/>
    <dgm:cxn modelId="{E120C7A0-2A79-48F2-AABA-A655DF174B5F}" type="presParOf" srcId="{D6587C80-2EB6-4D82-A43E-8FC86C0C29DE}" destId="{5A4B5D22-502E-4C9A-94B5-C110B4A17459}" srcOrd="1" destOrd="0" presId="urn:microsoft.com/office/officeart/2005/8/layout/list1"/>
    <dgm:cxn modelId="{91E92990-F1B3-40D9-A562-55C2E3A9869E}" type="presParOf" srcId="{06CB223B-1062-47BD-AFD6-250F7671DFBC}" destId="{2FF29131-CD50-4BE4-8856-20975A0AD71B}" srcOrd="5" destOrd="0" presId="urn:microsoft.com/office/officeart/2005/8/layout/list1"/>
    <dgm:cxn modelId="{C41A62F9-EF0F-451B-8977-4EDA18C9B1A9}" type="presParOf" srcId="{06CB223B-1062-47BD-AFD6-250F7671DFBC}" destId="{F0FDF469-01D1-4525-9D88-D9664D6C21F2}" srcOrd="6" destOrd="0" presId="urn:microsoft.com/office/officeart/2005/8/layout/list1"/>
    <dgm:cxn modelId="{1C9F61B8-B264-49C2-9FC5-189E477E1353}" type="presParOf" srcId="{06CB223B-1062-47BD-AFD6-250F7671DFBC}" destId="{B6C97CEF-F754-4283-B1C3-12B02D952CFA}" srcOrd="7" destOrd="0" presId="urn:microsoft.com/office/officeart/2005/8/layout/list1"/>
    <dgm:cxn modelId="{71B4F1CD-D31F-4350-8D75-D12BCA041D90}" type="presParOf" srcId="{06CB223B-1062-47BD-AFD6-250F7671DFBC}" destId="{9B693DA9-9223-46F4-B3A4-A4524EAC13D0}" srcOrd="8" destOrd="0" presId="urn:microsoft.com/office/officeart/2005/8/layout/list1"/>
    <dgm:cxn modelId="{410E96D3-E8BA-4612-903F-66857688B1F6}" type="presParOf" srcId="{9B693DA9-9223-46F4-B3A4-A4524EAC13D0}" destId="{6558513D-16BC-45E7-8AA4-919E6BD9F77B}" srcOrd="0" destOrd="0" presId="urn:microsoft.com/office/officeart/2005/8/layout/list1"/>
    <dgm:cxn modelId="{A1201F79-A05F-4746-A820-36E43915D718}" type="presParOf" srcId="{9B693DA9-9223-46F4-B3A4-A4524EAC13D0}" destId="{650AAE19-8E0B-4452-BC50-90406CC02C15}" srcOrd="1" destOrd="0" presId="urn:microsoft.com/office/officeart/2005/8/layout/list1"/>
    <dgm:cxn modelId="{8A0759F6-07F7-4AFD-BA2D-AAE283F294B3}" type="presParOf" srcId="{06CB223B-1062-47BD-AFD6-250F7671DFBC}" destId="{3D732590-65A1-461A-8515-58219F0E5794}" srcOrd="9" destOrd="0" presId="urn:microsoft.com/office/officeart/2005/8/layout/list1"/>
    <dgm:cxn modelId="{716061C9-56AC-4E2F-B1D5-D3409678D57E}" type="presParOf" srcId="{06CB223B-1062-47BD-AFD6-250F7671DFBC}" destId="{F2B79963-C5A7-48BD-ABCE-60AEF826C66B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24415-760A-4806-8E1E-EC225C556424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A4853608-724E-4363-97F3-F17F00AD7C75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rPr>
            <a:t> Руки и плечевой пояс   </a:t>
          </a:r>
          <a:endParaRPr lang="ru-RU" sz="1400" b="0" dirty="0">
            <a:solidFill>
              <a:srgbClr val="017AFF"/>
            </a:solidFill>
            <a:latin typeface="Arial" pitchFamily="34" charset="0"/>
            <a:cs typeface="Arial" pitchFamily="34" charset="0"/>
          </a:endParaRPr>
        </a:p>
      </dgm:t>
    </dgm:pt>
    <dgm:pt modelId="{94265CF3-C965-4691-B0E9-4A0CF7C836F6}" type="parTrans" cxnId="{A2BB72C3-5A9B-4B9B-937E-9ECADCA3DA58}">
      <dgm:prSet/>
      <dgm:spPr/>
      <dgm:t>
        <a:bodyPr/>
        <a:lstStyle/>
        <a:p>
          <a:endParaRPr lang="ru-RU"/>
        </a:p>
      </dgm:t>
    </dgm:pt>
    <dgm:pt modelId="{C775DB6B-8417-40E0-873C-AB47F64F6C10}" type="sibTrans" cxnId="{A2BB72C3-5A9B-4B9B-937E-9ECADCA3DA58}">
      <dgm:prSet/>
      <dgm:spPr/>
      <dgm:t>
        <a:bodyPr/>
        <a:lstStyle/>
        <a:p>
          <a:endParaRPr lang="ru-RU"/>
        </a:p>
      </dgm:t>
    </dgm:pt>
    <dgm:pt modelId="{F71FB6C0-DBA0-4BDD-9C84-D7A5BF24E914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ru-RU" sz="1400" b="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rPr>
            <a:t> Туловище </a:t>
          </a:r>
          <a:endParaRPr lang="ru-RU" sz="1400" b="0" dirty="0">
            <a:solidFill>
              <a:srgbClr val="017AFF"/>
            </a:solidFill>
            <a:latin typeface="Arial" pitchFamily="34" charset="0"/>
            <a:cs typeface="Arial" pitchFamily="34" charset="0"/>
          </a:endParaRPr>
        </a:p>
      </dgm:t>
    </dgm:pt>
    <dgm:pt modelId="{FDCB3DCA-C442-4408-91D9-E25717542D98}" type="parTrans" cxnId="{788EADC9-0446-4743-825C-87E2AAF21693}">
      <dgm:prSet/>
      <dgm:spPr/>
      <dgm:t>
        <a:bodyPr/>
        <a:lstStyle/>
        <a:p>
          <a:endParaRPr lang="ru-RU"/>
        </a:p>
      </dgm:t>
    </dgm:pt>
    <dgm:pt modelId="{24874ECE-7B6F-4242-8E0B-18081FC23FAB}" type="sibTrans" cxnId="{788EADC9-0446-4743-825C-87E2AAF21693}">
      <dgm:prSet/>
      <dgm:spPr/>
      <dgm:t>
        <a:bodyPr/>
        <a:lstStyle/>
        <a:p>
          <a:endParaRPr lang="ru-RU"/>
        </a:p>
      </dgm:t>
    </dgm:pt>
    <dgm:pt modelId="{2BB3EDA5-AD09-4B5B-9E1A-FB2AB28BAF37}">
      <dgm:prSet phldrT="[Текст]" custT="1"/>
      <dgm:spPr>
        <a:solidFill>
          <a:schemeClr val="bg1">
            <a:alpha val="9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400" b="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rPr>
            <a:t>Ноги </a:t>
          </a:r>
          <a:endParaRPr lang="ru-RU" sz="1400" b="0" dirty="0">
            <a:solidFill>
              <a:srgbClr val="017AFF"/>
            </a:solidFill>
            <a:latin typeface="Arial" pitchFamily="34" charset="0"/>
            <a:cs typeface="Arial" pitchFamily="34" charset="0"/>
          </a:endParaRPr>
        </a:p>
      </dgm:t>
    </dgm:pt>
    <dgm:pt modelId="{2B39F7B2-04EE-45ED-BEFE-AD6872573364}" type="parTrans" cxnId="{02DB96D1-8E8E-4AF3-BDEF-5B81C4997867}">
      <dgm:prSet/>
      <dgm:spPr/>
      <dgm:t>
        <a:bodyPr/>
        <a:lstStyle/>
        <a:p>
          <a:endParaRPr lang="ru-RU"/>
        </a:p>
      </dgm:t>
    </dgm:pt>
    <dgm:pt modelId="{EC4847AB-3876-468A-B834-C8E353429B77}" type="sibTrans" cxnId="{02DB96D1-8E8E-4AF3-BDEF-5B81C4997867}">
      <dgm:prSet/>
      <dgm:spPr/>
      <dgm:t>
        <a:bodyPr/>
        <a:lstStyle/>
        <a:p>
          <a:endParaRPr lang="ru-RU"/>
        </a:p>
      </dgm:t>
    </dgm:pt>
    <dgm:pt modelId="{E872ED35-286F-4D5B-AB4C-315EE5B6F104}">
      <dgm:prSet phldrT="[Текст]" custT="1"/>
      <dgm:spPr>
        <a:solidFill>
          <a:schemeClr val="bg1">
            <a:alpha val="89804"/>
          </a:schemeClr>
        </a:solidFill>
      </dgm:spPr>
      <dgm:t>
        <a:bodyPr/>
        <a:lstStyle/>
        <a:p>
          <a:r>
            <a:rPr lang="ru-RU" sz="1400" b="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rPr>
            <a:t>Подскоки, бег</a:t>
          </a:r>
          <a:endParaRPr lang="ru-RU" sz="1400" b="0" dirty="0">
            <a:solidFill>
              <a:srgbClr val="017AFF"/>
            </a:solidFill>
            <a:latin typeface="Arial" pitchFamily="34" charset="0"/>
            <a:cs typeface="Arial" pitchFamily="34" charset="0"/>
          </a:endParaRPr>
        </a:p>
      </dgm:t>
    </dgm:pt>
    <dgm:pt modelId="{ED823E44-6512-4F4D-ADF6-556B3E7DBF2A}" type="parTrans" cxnId="{871E8AAC-3CE4-4A8B-A33D-3F70AC8162AC}">
      <dgm:prSet/>
      <dgm:spPr/>
      <dgm:t>
        <a:bodyPr/>
        <a:lstStyle/>
        <a:p>
          <a:endParaRPr lang="ru-RU"/>
        </a:p>
      </dgm:t>
    </dgm:pt>
    <dgm:pt modelId="{754DD4A5-7414-412F-A870-533734FD870B}" type="sibTrans" cxnId="{871E8AAC-3CE4-4A8B-A33D-3F70AC8162AC}">
      <dgm:prSet/>
      <dgm:spPr/>
      <dgm:t>
        <a:bodyPr/>
        <a:lstStyle/>
        <a:p>
          <a:endParaRPr lang="ru-RU"/>
        </a:p>
      </dgm:t>
    </dgm:pt>
    <dgm:pt modelId="{F8114DA1-EBCB-443F-83E3-FDD689D624A5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400" b="0" dirty="0" smtClean="0">
              <a:solidFill>
                <a:srgbClr val="017AFF"/>
              </a:solidFill>
            </a:rPr>
            <a:t> </a:t>
          </a:r>
          <a:r>
            <a:rPr lang="ru-RU" sz="1400" b="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rPr>
            <a:t>Шейный отдел</a:t>
          </a:r>
          <a:endParaRPr lang="ru-RU" sz="1400" b="0" dirty="0">
            <a:solidFill>
              <a:srgbClr val="017AFF"/>
            </a:solidFill>
            <a:latin typeface="Arial" pitchFamily="34" charset="0"/>
            <a:cs typeface="Arial" pitchFamily="34" charset="0"/>
          </a:endParaRPr>
        </a:p>
      </dgm:t>
    </dgm:pt>
    <dgm:pt modelId="{9002E4BE-B74A-41E3-BADB-164070D6B714}" type="parTrans" cxnId="{D14C43B1-A2AA-4AF2-9DE1-D9D8BF24AA0C}">
      <dgm:prSet/>
      <dgm:spPr/>
      <dgm:t>
        <a:bodyPr/>
        <a:lstStyle/>
        <a:p>
          <a:endParaRPr lang="ru-RU"/>
        </a:p>
      </dgm:t>
    </dgm:pt>
    <dgm:pt modelId="{D15DDB67-D7AE-4A6F-8E9C-BDBF2A7167E6}" type="sibTrans" cxnId="{D14C43B1-A2AA-4AF2-9DE1-D9D8BF24AA0C}">
      <dgm:prSet/>
      <dgm:spPr/>
      <dgm:t>
        <a:bodyPr/>
        <a:lstStyle/>
        <a:p>
          <a:endParaRPr lang="ru-RU"/>
        </a:p>
      </dgm:t>
    </dgm:pt>
    <dgm:pt modelId="{3D0F48EE-24B2-41C6-99B5-996605C87ED3}" type="pres">
      <dgm:prSet presAssocID="{7A124415-760A-4806-8E1E-EC225C556424}" presName="compositeShape" presStyleCnt="0">
        <dgm:presLayoutVars>
          <dgm:dir/>
          <dgm:resizeHandles/>
        </dgm:presLayoutVars>
      </dgm:prSet>
      <dgm:spPr/>
    </dgm:pt>
    <dgm:pt modelId="{55A4E492-5101-44E1-AED4-1DA746CF9089}" type="pres">
      <dgm:prSet presAssocID="{7A124415-760A-4806-8E1E-EC225C556424}" presName="pyramid" presStyleLbl="node1" presStyleIdx="0" presStyleCnt="1"/>
      <dgm:spPr>
        <a:solidFill>
          <a:srgbClr val="017AFF"/>
        </a:solidFill>
      </dgm:spPr>
    </dgm:pt>
    <dgm:pt modelId="{996D838D-2DBA-4608-A3F4-4E9E65742A52}" type="pres">
      <dgm:prSet presAssocID="{7A124415-760A-4806-8E1E-EC225C556424}" presName="theList" presStyleCnt="0"/>
      <dgm:spPr/>
    </dgm:pt>
    <dgm:pt modelId="{B48B290E-5C5A-4ED6-8940-B6292A282A01}" type="pres">
      <dgm:prSet presAssocID="{F8114DA1-EBCB-443F-83E3-FDD689D624A5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45581-C37A-44D5-B238-5A08422D9949}" type="pres">
      <dgm:prSet presAssocID="{F8114DA1-EBCB-443F-83E3-FDD689D624A5}" presName="aSpace" presStyleCnt="0"/>
      <dgm:spPr/>
    </dgm:pt>
    <dgm:pt modelId="{7ADDA908-47C2-41A1-997F-9B61DAE53341}" type="pres">
      <dgm:prSet presAssocID="{A4853608-724E-4363-97F3-F17F00AD7C7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B6143-1DBA-40E8-AEDA-F9E8D891BE82}" type="pres">
      <dgm:prSet presAssocID="{A4853608-724E-4363-97F3-F17F00AD7C75}" presName="aSpace" presStyleCnt="0"/>
      <dgm:spPr/>
    </dgm:pt>
    <dgm:pt modelId="{EE9A9D30-2253-4A79-BAD8-5B8D7CE512C1}" type="pres">
      <dgm:prSet presAssocID="{F71FB6C0-DBA0-4BDD-9C84-D7A5BF24E91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E1C65-BBDE-43BB-B07E-193B53EE339D}" type="pres">
      <dgm:prSet presAssocID="{F71FB6C0-DBA0-4BDD-9C84-D7A5BF24E914}" presName="aSpace" presStyleCnt="0"/>
      <dgm:spPr/>
    </dgm:pt>
    <dgm:pt modelId="{D28A0D81-0A93-48F2-9A4C-AE4C58979644}" type="pres">
      <dgm:prSet presAssocID="{2BB3EDA5-AD09-4B5B-9E1A-FB2AB28BAF37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B8057-6949-425F-BA94-A35E4F6BB1AF}" type="pres">
      <dgm:prSet presAssocID="{2BB3EDA5-AD09-4B5B-9E1A-FB2AB28BAF37}" presName="aSpace" presStyleCnt="0"/>
      <dgm:spPr/>
    </dgm:pt>
    <dgm:pt modelId="{FF3F162A-384F-4C2E-8F0A-9B6CF831874D}" type="pres">
      <dgm:prSet presAssocID="{E872ED35-286F-4D5B-AB4C-315EE5B6F104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4918F-0F3B-4A7B-AABC-0A210502B8CD}" type="pres">
      <dgm:prSet presAssocID="{E872ED35-286F-4D5B-AB4C-315EE5B6F104}" presName="aSpace" presStyleCnt="0"/>
      <dgm:spPr/>
    </dgm:pt>
  </dgm:ptLst>
  <dgm:cxnLst>
    <dgm:cxn modelId="{17B5B178-8D09-4EC8-B851-C6D06443C654}" type="presOf" srcId="{7A124415-760A-4806-8E1E-EC225C556424}" destId="{3D0F48EE-24B2-41C6-99B5-996605C87ED3}" srcOrd="0" destOrd="0" presId="urn:microsoft.com/office/officeart/2005/8/layout/pyramid2"/>
    <dgm:cxn modelId="{562F78D3-FAFC-4D48-9595-C582AA926E7E}" type="presOf" srcId="{2BB3EDA5-AD09-4B5B-9E1A-FB2AB28BAF37}" destId="{D28A0D81-0A93-48F2-9A4C-AE4C58979644}" srcOrd="0" destOrd="0" presId="urn:microsoft.com/office/officeart/2005/8/layout/pyramid2"/>
    <dgm:cxn modelId="{A0B331FC-C959-4234-BD30-D946A995AF63}" type="presOf" srcId="{F71FB6C0-DBA0-4BDD-9C84-D7A5BF24E914}" destId="{EE9A9D30-2253-4A79-BAD8-5B8D7CE512C1}" srcOrd="0" destOrd="0" presId="urn:microsoft.com/office/officeart/2005/8/layout/pyramid2"/>
    <dgm:cxn modelId="{44AFDF02-815D-44BD-9679-DD27FB66B7B3}" type="presOf" srcId="{F8114DA1-EBCB-443F-83E3-FDD689D624A5}" destId="{B48B290E-5C5A-4ED6-8940-B6292A282A01}" srcOrd="0" destOrd="0" presId="urn:microsoft.com/office/officeart/2005/8/layout/pyramid2"/>
    <dgm:cxn modelId="{D14C43B1-A2AA-4AF2-9DE1-D9D8BF24AA0C}" srcId="{7A124415-760A-4806-8E1E-EC225C556424}" destId="{F8114DA1-EBCB-443F-83E3-FDD689D624A5}" srcOrd="0" destOrd="0" parTransId="{9002E4BE-B74A-41E3-BADB-164070D6B714}" sibTransId="{D15DDB67-D7AE-4A6F-8E9C-BDBF2A7167E6}"/>
    <dgm:cxn modelId="{871E8AAC-3CE4-4A8B-A33D-3F70AC8162AC}" srcId="{7A124415-760A-4806-8E1E-EC225C556424}" destId="{E872ED35-286F-4D5B-AB4C-315EE5B6F104}" srcOrd="4" destOrd="0" parTransId="{ED823E44-6512-4F4D-ADF6-556B3E7DBF2A}" sibTransId="{754DD4A5-7414-412F-A870-533734FD870B}"/>
    <dgm:cxn modelId="{A2BB72C3-5A9B-4B9B-937E-9ECADCA3DA58}" srcId="{7A124415-760A-4806-8E1E-EC225C556424}" destId="{A4853608-724E-4363-97F3-F17F00AD7C75}" srcOrd="1" destOrd="0" parTransId="{94265CF3-C965-4691-B0E9-4A0CF7C836F6}" sibTransId="{C775DB6B-8417-40E0-873C-AB47F64F6C10}"/>
    <dgm:cxn modelId="{02DB96D1-8E8E-4AF3-BDEF-5B81C4997867}" srcId="{7A124415-760A-4806-8E1E-EC225C556424}" destId="{2BB3EDA5-AD09-4B5B-9E1A-FB2AB28BAF37}" srcOrd="3" destOrd="0" parTransId="{2B39F7B2-04EE-45ED-BEFE-AD6872573364}" sibTransId="{EC4847AB-3876-468A-B834-C8E353429B77}"/>
    <dgm:cxn modelId="{788EADC9-0446-4743-825C-87E2AAF21693}" srcId="{7A124415-760A-4806-8E1E-EC225C556424}" destId="{F71FB6C0-DBA0-4BDD-9C84-D7A5BF24E914}" srcOrd="2" destOrd="0" parTransId="{FDCB3DCA-C442-4408-91D9-E25717542D98}" sibTransId="{24874ECE-7B6F-4242-8E0B-18081FC23FAB}"/>
    <dgm:cxn modelId="{2AF9C538-24DC-40A6-9FF7-BE7DA92A6924}" type="presOf" srcId="{A4853608-724E-4363-97F3-F17F00AD7C75}" destId="{7ADDA908-47C2-41A1-997F-9B61DAE53341}" srcOrd="0" destOrd="0" presId="urn:microsoft.com/office/officeart/2005/8/layout/pyramid2"/>
    <dgm:cxn modelId="{0A45AD0F-CD89-473D-AEDC-B3AA2A1EF833}" type="presOf" srcId="{E872ED35-286F-4D5B-AB4C-315EE5B6F104}" destId="{FF3F162A-384F-4C2E-8F0A-9B6CF831874D}" srcOrd="0" destOrd="0" presId="urn:microsoft.com/office/officeart/2005/8/layout/pyramid2"/>
    <dgm:cxn modelId="{9685C63E-A2DA-489D-99F0-3244B09CED79}" type="presParOf" srcId="{3D0F48EE-24B2-41C6-99B5-996605C87ED3}" destId="{55A4E492-5101-44E1-AED4-1DA746CF9089}" srcOrd="0" destOrd="0" presId="urn:microsoft.com/office/officeart/2005/8/layout/pyramid2"/>
    <dgm:cxn modelId="{9BD73BB6-376D-4F4F-A6C3-5C20E996FDB4}" type="presParOf" srcId="{3D0F48EE-24B2-41C6-99B5-996605C87ED3}" destId="{996D838D-2DBA-4608-A3F4-4E9E65742A52}" srcOrd="1" destOrd="0" presId="urn:microsoft.com/office/officeart/2005/8/layout/pyramid2"/>
    <dgm:cxn modelId="{08CF0BA8-85E9-4134-8CFE-BD9D717C6CC9}" type="presParOf" srcId="{996D838D-2DBA-4608-A3F4-4E9E65742A52}" destId="{B48B290E-5C5A-4ED6-8940-B6292A282A01}" srcOrd="0" destOrd="0" presId="urn:microsoft.com/office/officeart/2005/8/layout/pyramid2"/>
    <dgm:cxn modelId="{32E687A7-D89C-43A3-B751-4B4A980E594E}" type="presParOf" srcId="{996D838D-2DBA-4608-A3F4-4E9E65742A52}" destId="{80345581-C37A-44D5-B238-5A08422D9949}" srcOrd="1" destOrd="0" presId="urn:microsoft.com/office/officeart/2005/8/layout/pyramid2"/>
    <dgm:cxn modelId="{92EE2C65-2E95-422A-BDA3-5B98AC4C7970}" type="presParOf" srcId="{996D838D-2DBA-4608-A3F4-4E9E65742A52}" destId="{7ADDA908-47C2-41A1-997F-9B61DAE53341}" srcOrd="2" destOrd="0" presId="urn:microsoft.com/office/officeart/2005/8/layout/pyramid2"/>
    <dgm:cxn modelId="{2C36FB11-0032-4E3A-9487-43D824700E4F}" type="presParOf" srcId="{996D838D-2DBA-4608-A3F4-4E9E65742A52}" destId="{A04B6143-1DBA-40E8-AEDA-F9E8D891BE82}" srcOrd="3" destOrd="0" presId="urn:microsoft.com/office/officeart/2005/8/layout/pyramid2"/>
    <dgm:cxn modelId="{1FCB0D24-DEDA-4403-8479-3BB3CCF4E28B}" type="presParOf" srcId="{996D838D-2DBA-4608-A3F4-4E9E65742A52}" destId="{EE9A9D30-2253-4A79-BAD8-5B8D7CE512C1}" srcOrd="4" destOrd="0" presId="urn:microsoft.com/office/officeart/2005/8/layout/pyramid2"/>
    <dgm:cxn modelId="{F2EA8EF0-045B-4104-A37F-B63E35FC0314}" type="presParOf" srcId="{996D838D-2DBA-4608-A3F4-4E9E65742A52}" destId="{E0BE1C65-BBDE-43BB-B07E-193B53EE339D}" srcOrd="5" destOrd="0" presId="urn:microsoft.com/office/officeart/2005/8/layout/pyramid2"/>
    <dgm:cxn modelId="{DFBC386A-C6D6-4AE2-9D98-F0494F4D778A}" type="presParOf" srcId="{996D838D-2DBA-4608-A3F4-4E9E65742A52}" destId="{D28A0D81-0A93-48F2-9A4C-AE4C58979644}" srcOrd="6" destOrd="0" presId="urn:microsoft.com/office/officeart/2005/8/layout/pyramid2"/>
    <dgm:cxn modelId="{75A1BDB8-1CF1-4353-A6F0-D966D180C453}" type="presParOf" srcId="{996D838D-2DBA-4608-A3F4-4E9E65742A52}" destId="{537B8057-6949-425F-BA94-A35E4F6BB1AF}" srcOrd="7" destOrd="0" presId="urn:microsoft.com/office/officeart/2005/8/layout/pyramid2"/>
    <dgm:cxn modelId="{7B3643D6-7552-4651-A3B5-4D22DAD62D2D}" type="presParOf" srcId="{996D838D-2DBA-4608-A3F4-4E9E65742A52}" destId="{FF3F162A-384F-4C2E-8F0A-9B6CF831874D}" srcOrd="8" destOrd="0" presId="urn:microsoft.com/office/officeart/2005/8/layout/pyramid2"/>
    <dgm:cxn modelId="{76F5FF6C-091F-4F40-BEFA-99AF0D0716D8}" type="presParOf" srcId="{996D838D-2DBA-4608-A3F4-4E9E65742A52}" destId="{BCD4918F-0F3B-4A7B-AABC-0A210502B8CD}" srcOrd="9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11E810-442B-4D34-81B7-D42B77608964}" type="doc">
      <dgm:prSet loTypeId="urn:microsoft.com/office/officeart/2005/8/layout/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67CEED-EE53-49D3-AC9A-9E175D401EB5}">
      <dgm:prSet phldrT="[Текст]" custT="1"/>
      <dgm:spPr>
        <a:solidFill>
          <a:srgbClr val="0099FF"/>
        </a:solidFill>
      </dgm:spPr>
      <dgm:t>
        <a:bodyPr/>
        <a:lstStyle/>
        <a:p>
          <a:r>
            <a:rPr lang="ru-RU" sz="20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Укрепление           свода стопы</a:t>
          </a:r>
        </a:p>
      </dgm:t>
    </dgm:pt>
    <dgm:pt modelId="{9829D0FC-6A49-4FBA-B154-1DF15214962E}" type="parTrans" cxnId="{B50F78B5-7D7E-4367-8BCD-FEC771D3BC86}">
      <dgm:prSet/>
      <dgm:spPr/>
      <dgm:t>
        <a:bodyPr/>
        <a:lstStyle/>
        <a:p>
          <a:endParaRPr lang="ru-RU"/>
        </a:p>
      </dgm:t>
    </dgm:pt>
    <dgm:pt modelId="{580C5B9E-7454-48C0-97FC-233D17FC507A}" type="sibTrans" cxnId="{B50F78B5-7D7E-4367-8BCD-FEC771D3BC86}">
      <dgm:prSet/>
      <dgm:spPr>
        <a:noFill/>
        <a:ln>
          <a:noFill/>
        </a:ln>
      </dgm:spPr>
      <dgm:t>
        <a:bodyPr>
          <a:sp3d/>
        </a:bodyPr>
        <a:lstStyle/>
        <a:p>
          <a:endParaRPr lang="ru-RU">
            <a:effectLst/>
          </a:endParaRPr>
        </a:p>
      </dgm:t>
    </dgm:pt>
    <dgm:pt modelId="{B51E5845-CBBD-4435-AC25-F1DA50FEA3B4}">
      <dgm:prSet phldrT="[Текст]" custT="1"/>
      <dgm:spPr/>
      <dgm:t>
        <a:bodyPr/>
        <a:lstStyle/>
        <a:p>
          <a:r>
            <a:rPr lang="ru-RU" sz="2000" dirty="0" err="1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Сердечно-сосудистая</a:t>
          </a:r>
          <a:r>
            <a:rPr lang="ru-RU" sz="20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 система</a:t>
          </a:r>
        </a:p>
      </dgm:t>
    </dgm:pt>
    <dgm:pt modelId="{891454F1-F3F2-4854-8E7A-9C984FB36CCC}" type="sibTrans" cxnId="{B9746B41-6B92-4061-A5C2-36DFD8ECD544}">
      <dgm:prSet/>
      <dgm:spPr/>
      <dgm:t>
        <a:bodyPr/>
        <a:lstStyle/>
        <a:p>
          <a:endParaRPr lang="ru-RU"/>
        </a:p>
      </dgm:t>
    </dgm:pt>
    <dgm:pt modelId="{0CC15EAB-0AB5-4DEF-B192-B2D1C7C059F6}" type="parTrans" cxnId="{B9746B41-6B92-4061-A5C2-36DFD8ECD544}">
      <dgm:prSet/>
      <dgm:spPr/>
      <dgm:t>
        <a:bodyPr/>
        <a:lstStyle/>
        <a:p>
          <a:endParaRPr lang="ru-RU"/>
        </a:p>
      </dgm:t>
    </dgm:pt>
    <dgm:pt modelId="{90B0F51C-2105-4681-A5AD-A85B5E1262AF}" type="pres">
      <dgm:prSet presAssocID="{E511E810-442B-4D34-81B7-D42B776089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CF5D2-3C29-4934-AE36-B31DF6E21940}" type="pres">
      <dgm:prSet presAssocID="{0267CEED-EE53-49D3-AC9A-9E175D401EB5}" presName="composite" presStyleCnt="0"/>
      <dgm:spPr/>
    </dgm:pt>
    <dgm:pt modelId="{185EACC4-C478-4C4D-9DB5-74EBB710F2C0}" type="pres">
      <dgm:prSet presAssocID="{0267CEED-EE53-49D3-AC9A-9E175D401EB5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25FAC-F617-4902-9D80-42D0CA39371D}" type="pres">
      <dgm:prSet presAssocID="{0267CEED-EE53-49D3-AC9A-9E175D401EB5}" presName="parSh" presStyleLbl="node1" presStyleIdx="0" presStyleCnt="2"/>
      <dgm:spPr/>
      <dgm:t>
        <a:bodyPr/>
        <a:lstStyle/>
        <a:p>
          <a:endParaRPr lang="ru-RU"/>
        </a:p>
      </dgm:t>
    </dgm:pt>
    <dgm:pt modelId="{89DD956E-9AA5-4E54-ADE0-74D697ECC8AF}" type="pres">
      <dgm:prSet presAssocID="{0267CEED-EE53-49D3-AC9A-9E175D401EB5}" presName="desTx" presStyleLbl="fgAcc1" presStyleIdx="0" presStyleCnt="2" custScaleX="7095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B4B1241D-CD11-442E-BDBD-E53E2C5CEEED}" type="pres">
      <dgm:prSet presAssocID="{580C5B9E-7454-48C0-97FC-233D17FC507A}" presName="sibTrans" presStyleLbl="sibTrans2D1" presStyleIdx="0" presStyleCnt="1" custLinFactY="73561" custLinFactNeighborX="47170" custLinFactNeighborY="100000"/>
      <dgm:spPr/>
      <dgm:t>
        <a:bodyPr/>
        <a:lstStyle/>
        <a:p>
          <a:endParaRPr lang="ru-RU"/>
        </a:p>
      </dgm:t>
    </dgm:pt>
    <dgm:pt modelId="{87CC0086-2AB7-44BC-A516-281F2B7F8F83}" type="pres">
      <dgm:prSet presAssocID="{580C5B9E-7454-48C0-97FC-233D17FC507A}" presName="connTx" presStyleLbl="sibTrans2D1" presStyleIdx="0" presStyleCnt="1"/>
      <dgm:spPr/>
      <dgm:t>
        <a:bodyPr/>
        <a:lstStyle/>
        <a:p>
          <a:endParaRPr lang="ru-RU"/>
        </a:p>
      </dgm:t>
    </dgm:pt>
    <dgm:pt modelId="{04CB4F3C-5EDF-488C-A240-75582581481A}" type="pres">
      <dgm:prSet presAssocID="{B51E5845-CBBD-4435-AC25-F1DA50FEA3B4}" presName="composite" presStyleCnt="0"/>
      <dgm:spPr/>
    </dgm:pt>
    <dgm:pt modelId="{C545556B-2771-4DE6-97AE-1AEC7634BD9E}" type="pres">
      <dgm:prSet presAssocID="{B51E5845-CBBD-4435-AC25-F1DA50FEA3B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BF02A-359A-4782-A742-4756753C86D9}" type="pres">
      <dgm:prSet presAssocID="{B51E5845-CBBD-4435-AC25-F1DA50FEA3B4}" presName="parSh" presStyleLbl="node1" presStyleIdx="1" presStyleCnt="2" custLinFactNeighborX="-23151" custLinFactNeighborY="-926"/>
      <dgm:spPr/>
      <dgm:t>
        <a:bodyPr/>
        <a:lstStyle/>
        <a:p>
          <a:endParaRPr lang="ru-RU"/>
        </a:p>
      </dgm:t>
    </dgm:pt>
    <dgm:pt modelId="{9ABBCA52-0EFC-4CF8-8709-835B5A69C48F}" type="pres">
      <dgm:prSet presAssocID="{B51E5845-CBBD-4435-AC25-F1DA50FEA3B4}" presName="desTx" presStyleLbl="fgAcc1" presStyleIdx="1" presStyleCnt="2" custScaleX="8210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D93D339E-8635-414B-B9BE-A072AB1B1199}" type="presOf" srcId="{E511E810-442B-4D34-81B7-D42B77608964}" destId="{90B0F51C-2105-4681-A5AD-A85B5E1262AF}" srcOrd="0" destOrd="0" presId="urn:microsoft.com/office/officeart/2005/8/layout/process3"/>
    <dgm:cxn modelId="{FD0810E6-55B7-4187-80E3-C96723740FAD}" type="presOf" srcId="{B51E5845-CBBD-4435-AC25-F1DA50FEA3B4}" destId="{C545556B-2771-4DE6-97AE-1AEC7634BD9E}" srcOrd="0" destOrd="0" presId="urn:microsoft.com/office/officeart/2005/8/layout/process3"/>
    <dgm:cxn modelId="{B9746B41-6B92-4061-A5C2-36DFD8ECD544}" srcId="{E511E810-442B-4D34-81B7-D42B77608964}" destId="{B51E5845-CBBD-4435-AC25-F1DA50FEA3B4}" srcOrd="1" destOrd="0" parTransId="{0CC15EAB-0AB5-4DEF-B192-B2D1C7C059F6}" sibTransId="{891454F1-F3F2-4854-8E7A-9C984FB36CCC}"/>
    <dgm:cxn modelId="{48897DFE-F58F-45B5-9107-75CB3323392D}" type="presOf" srcId="{580C5B9E-7454-48C0-97FC-233D17FC507A}" destId="{B4B1241D-CD11-442E-BDBD-E53E2C5CEEED}" srcOrd="0" destOrd="0" presId="urn:microsoft.com/office/officeart/2005/8/layout/process3"/>
    <dgm:cxn modelId="{C3E3089E-3543-4C4E-9CE6-D9EFF9183CA4}" type="presOf" srcId="{580C5B9E-7454-48C0-97FC-233D17FC507A}" destId="{87CC0086-2AB7-44BC-A516-281F2B7F8F83}" srcOrd="1" destOrd="0" presId="urn:microsoft.com/office/officeart/2005/8/layout/process3"/>
    <dgm:cxn modelId="{AD962224-888C-424C-BA2A-49051BE4DCAA}" type="presOf" srcId="{0267CEED-EE53-49D3-AC9A-9E175D401EB5}" destId="{185EACC4-C478-4C4D-9DB5-74EBB710F2C0}" srcOrd="0" destOrd="0" presId="urn:microsoft.com/office/officeart/2005/8/layout/process3"/>
    <dgm:cxn modelId="{8E51A0DB-F515-45CA-870D-7169A893DC82}" type="presOf" srcId="{0267CEED-EE53-49D3-AC9A-9E175D401EB5}" destId="{8C325FAC-F617-4902-9D80-42D0CA39371D}" srcOrd="1" destOrd="0" presId="urn:microsoft.com/office/officeart/2005/8/layout/process3"/>
    <dgm:cxn modelId="{B50F78B5-7D7E-4367-8BCD-FEC771D3BC86}" srcId="{E511E810-442B-4D34-81B7-D42B77608964}" destId="{0267CEED-EE53-49D3-AC9A-9E175D401EB5}" srcOrd="0" destOrd="0" parTransId="{9829D0FC-6A49-4FBA-B154-1DF15214962E}" sibTransId="{580C5B9E-7454-48C0-97FC-233D17FC507A}"/>
    <dgm:cxn modelId="{C9281D68-5BA9-4FD1-AAB2-DA8665B1066F}" type="presOf" srcId="{B51E5845-CBBD-4435-AC25-F1DA50FEA3B4}" destId="{975BF02A-359A-4782-A742-4756753C86D9}" srcOrd="1" destOrd="0" presId="urn:microsoft.com/office/officeart/2005/8/layout/process3"/>
    <dgm:cxn modelId="{62BF05AC-66BC-4642-9292-498F835A2933}" type="presParOf" srcId="{90B0F51C-2105-4681-A5AD-A85B5E1262AF}" destId="{45CCF5D2-3C29-4934-AE36-B31DF6E21940}" srcOrd="0" destOrd="0" presId="urn:microsoft.com/office/officeart/2005/8/layout/process3"/>
    <dgm:cxn modelId="{E80A5E43-7D12-4D2B-A5E0-1940C3B0B5C6}" type="presParOf" srcId="{45CCF5D2-3C29-4934-AE36-B31DF6E21940}" destId="{185EACC4-C478-4C4D-9DB5-74EBB710F2C0}" srcOrd="0" destOrd="0" presId="urn:microsoft.com/office/officeart/2005/8/layout/process3"/>
    <dgm:cxn modelId="{06EE2817-07A5-475D-9823-0B0563C3AA0A}" type="presParOf" srcId="{45CCF5D2-3C29-4934-AE36-B31DF6E21940}" destId="{8C325FAC-F617-4902-9D80-42D0CA39371D}" srcOrd="1" destOrd="0" presId="urn:microsoft.com/office/officeart/2005/8/layout/process3"/>
    <dgm:cxn modelId="{58658A9B-5218-426E-B427-7028B19983EB}" type="presParOf" srcId="{45CCF5D2-3C29-4934-AE36-B31DF6E21940}" destId="{89DD956E-9AA5-4E54-ADE0-74D697ECC8AF}" srcOrd="2" destOrd="0" presId="urn:microsoft.com/office/officeart/2005/8/layout/process3"/>
    <dgm:cxn modelId="{33B38300-1BAF-4ABD-81D9-2F091E810DDF}" type="presParOf" srcId="{90B0F51C-2105-4681-A5AD-A85B5E1262AF}" destId="{B4B1241D-CD11-442E-BDBD-E53E2C5CEEED}" srcOrd="1" destOrd="0" presId="urn:microsoft.com/office/officeart/2005/8/layout/process3"/>
    <dgm:cxn modelId="{1D0616D2-A2EC-4FD3-9A32-AFDC7E56DB6E}" type="presParOf" srcId="{B4B1241D-CD11-442E-BDBD-E53E2C5CEEED}" destId="{87CC0086-2AB7-44BC-A516-281F2B7F8F83}" srcOrd="0" destOrd="0" presId="urn:microsoft.com/office/officeart/2005/8/layout/process3"/>
    <dgm:cxn modelId="{5A7F4F31-0AEF-4650-8C07-4C08E28A42FC}" type="presParOf" srcId="{90B0F51C-2105-4681-A5AD-A85B5E1262AF}" destId="{04CB4F3C-5EDF-488C-A240-75582581481A}" srcOrd="2" destOrd="0" presId="urn:microsoft.com/office/officeart/2005/8/layout/process3"/>
    <dgm:cxn modelId="{ECDF56D5-C97C-44DB-AC7E-41FC704BA299}" type="presParOf" srcId="{04CB4F3C-5EDF-488C-A240-75582581481A}" destId="{C545556B-2771-4DE6-97AE-1AEC7634BD9E}" srcOrd="0" destOrd="0" presId="urn:microsoft.com/office/officeart/2005/8/layout/process3"/>
    <dgm:cxn modelId="{FCBEAEE5-A102-4962-8D1F-DA7F87ED7D5B}" type="presParOf" srcId="{04CB4F3C-5EDF-488C-A240-75582581481A}" destId="{975BF02A-359A-4782-A742-4756753C86D9}" srcOrd="1" destOrd="0" presId="urn:microsoft.com/office/officeart/2005/8/layout/process3"/>
    <dgm:cxn modelId="{62BBB3AB-C59E-44A7-BBD1-B9C11AEA14A3}" type="presParOf" srcId="{04CB4F3C-5EDF-488C-A240-75582581481A}" destId="{9ABBCA52-0EFC-4CF8-8709-835B5A69C48F}" srcOrd="2" destOrd="0" presId="urn:microsoft.com/office/officeart/2005/8/layout/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11E810-442B-4D34-81B7-D42B77608964}" type="doc">
      <dgm:prSet loTypeId="urn:microsoft.com/office/officeart/2005/8/layout/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67CEED-EE53-49D3-AC9A-9E175D401EB5}">
      <dgm:prSet phldrT="[Текст]" custT="1"/>
      <dgm:spPr>
        <a:solidFill>
          <a:srgbClr val="0099FF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ru-RU" sz="20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Функция дыхательной системы        </a:t>
          </a:r>
          <a:r>
            <a:rPr lang="ru-RU" sz="1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                                                                                                                              </a:t>
          </a:r>
        </a:p>
      </dgm:t>
    </dgm:pt>
    <dgm:pt modelId="{9829D0FC-6A49-4FBA-B154-1DF15214962E}" type="parTrans" cxnId="{B50F78B5-7D7E-4367-8BCD-FEC771D3BC86}">
      <dgm:prSet/>
      <dgm:spPr/>
      <dgm:t>
        <a:bodyPr/>
        <a:lstStyle/>
        <a:p>
          <a:endParaRPr lang="ru-RU"/>
        </a:p>
      </dgm:t>
    </dgm:pt>
    <dgm:pt modelId="{580C5B9E-7454-48C0-97FC-233D17FC507A}" type="sibTrans" cxnId="{B50F78B5-7D7E-4367-8BCD-FEC771D3BC86}">
      <dgm:prSet/>
      <dgm:spPr>
        <a:noFill/>
        <a:ln>
          <a:noFill/>
        </a:ln>
      </dgm:spPr>
      <dgm:t>
        <a:bodyPr>
          <a:sp3d/>
        </a:bodyPr>
        <a:lstStyle/>
        <a:p>
          <a:endParaRPr lang="ru-RU">
            <a:effectLst/>
          </a:endParaRPr>
        </a:p>
      </dgm:t>
    </dgm:pt>
    <dgm:pt modelId="{B51E5845-CBBD-4435-AC25-F1DA50FEA3B4}">
      <dgm:prSet phldrT="[Текст]" custT="1"/>
      <dgm:spPr/>
      <dgm:t>
        <a:bodyPr anchor="t"/>
        <a:lstStyle/>
        <a:p>
          <a:pPr>
            <a:spcAft>
              <a:spcPts val="0"/>
            </a:spcAft>
          </a:pPr>
          <a:r>
            <a:rPr lang="ru-RU" sz="20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Формирование правильной осанки</a:t>
          </a:r>
        </a:p>
      </dgm:t>
    </dgm:pt>
    <dgm:pt modelId="{0CC15EAB-0AB5-4DEF-B192-B2D1C7C059F6}" type="parTrans" cxnId="{B9746B41-6B92-4061-A5C2-36DFD8ECD544}">
      <dgm:prSet/>
      <dgm:spPr/>
      <dgm:t>
        <a:bodyPr/>
        <a:lstStyle/>
        <a:p>
          <a:endParaRPr lang="ru-RU"/>
        </a:p>
      </dgm:t>
    </dgm:pt>
    <dgm:pt modelId="{891454F1-F3F2-4854-8E7A-9C984FB36CCC}" type="sibTrans" cxnId="{B9746B41-6B92-4061-A5C2-36DFD8ECD544}">
      <dgm:prSet/>
      <dgm:spPr/>
      <dgm:t>
        <a:bodyPr/>
        <a:lstStyle/>
        <a:p>
          <a:endParaRPr lang="ru-RU"/>
        </a:p>
      </dgm:t>
    </dgm:pt>
    <dgm:pt modelId="{90B0F51C-2105-4681-A5AD-A85B5E1262AF}" type="pres">
      <dgm:prSet presAssocID="{E511E810-442B-4D34-81B7-D42B776089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CF5D2-3C29-4934-AE36-B31DF6E21940}" type="pres">
      <dgm:prSet presAssocID="{0267CEED-EE53-49D3-AC9A-9E175D401EB5}" presName="composite" presStyleCnt="0"/>
      <dgm:spPr/>
    </dgm:pt>
    <dgm:pt modelId="{185EACC4-C478-4C4D-9DB5-74EBB710F2C0}" type="pres">
      <dgm:prSet presAssocID="{0267CEED-EE53-49D3-AC9A-9E175D401EB5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25FAC-F617-4902-9D80-42D0CA39371D}" type="pres">
      <dgm:prSet presAssocID="{0267CEED-EE53-49D3-AC9A-9E175D401EB5}" presName="parSh" presStyleLbl="node1" presStyleIdx="0" presStyleCnt="2" custScaleX="80390" custScaleY="87603" custLinFactNeighborX="-2714" custLinFactNeighborY="-5747"/>
      <dgm:spPr/>
      <dgm:t>
        <a:bodyPr/>
        <a:lstStyle/>
        <a:p>
          <a:endParaRPr lang="ru-RU"/>
        </a:p>
      </dgm:t>
    </dgm:pt>
    <dgm:pt modelId="{89DD956E-9AA5-4E54-ADE0-74D697ECC8AF}" type="pres">
      <dgm:prSet presAssocID="{0267CEED-EE53-49D3-AC9A-9E175D401EB5}" presName="desTx" presStyleLbl="fgAcc1" presStyleIdx="0" presStyleCnt="2" custScaleX="53850" custLinFactNeighborX="15471" custLinFactNeighborY="-390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B4B1241D-CD11-442E-BDBD-E53E2C5CEEED}" type="pres">
      <dgm:prSet presAssocID="{580C5B9E-7454-48C0-97FC-233D17FC507A}" presName="sibTrans" presStyleLbl="sibTrans2D1" presStyleIdx="0" presStyleCnt="1" custLinFactY="73561" custLinFactNeighborX="34329" custLinFactNeighborY="100000"/>
      <dgm:spPr/>
      <dgm:t>
        <a:bodyPr/>
        <a:lstStyle/>
        <a:p>
          <a:endParaRPr lang="ru-RU"/>
        </a:p>
      </dgm:t>
    </dgm:pt>
    <dgm:pt modelId="{87CC0086-2AB7-44BC-A516-281F2B7F8F83}" type="pres">
      <dgm:prSet presAssocID="{580C5B9E-7454-48C0-97FC-233D17FC507A}" presName="connTx" presStyleLbl="sibTrans2D1" presStyleIdx="0" presStyleCnt="1"/>
      <dgm:spPr/>
      <dgm:t>
        <a:bodyPr/>
        <a:lstStyle/>
        <a:p>
          <a:endParaRPr lang="ru-RU"/>
        </a:p>
      </dgm:t>
    </dgm:pt>
    <dgm:pt modelId="{04CB4F3C-5EDF-488C-A240-75582581481A}" type="pres">
      <dgm:prSet presAssocID="{B51E5845-CBBD-4435-AC25-F1DA50FEA3B4}" presName="composite" presStyleCnt="0"/>
      <dgm:spPr/>
    </dgm:pt>
    <dgm:pt modelId="{C545556B-2771-4DE6-97AE-1AEC7634BD9E}" type="pres">
      <dgm:prSet presAssocID="{B51E5845-CBBD-4435-AC25-F1DA50FEA3B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BF02A-359A-4782-A742-4756753C86D9}" type="pres">
      <dgm:prSet presAssocID="{B51E5845-CBBD-4435-AC25-F1DA50FEA3B4}" presName="parSh" presStyleLbl="node1" presStyleIdx="1" presStyleCnt="2" custScaleX="82613" custScaleY="91276" custLinFactNeighborX="-23336" custLinFactNeighborY="-7233"/>
      <dgm:spPr/>
      <dgm:t>
        <a:bodyPr/>
        <a:lstStyle/>
        <a:p>
          <a:endParaRPr lang="ru-RU"/>
        </a:p>
      </dgm:t>
    </dgm:pt>
    <dgm:pt modelId="{9ABBCA52-0EFC-4CF8-8709-835B5A69C48F}" type="pres">
      <dgm:prSet presAssocID="{B51E5845-CBBD-4435-AC25-F1DA50FEA3B4}" presName="desTx" presStyleLbl="fgAcc1" presStyleIdx="1" presStyleCnt="2" custScaleX="53903" custLinFactNeighborX="-22315" custLinFactNeighborY="4699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D8A71526-B4B7-4306-ADA6-4635BCCFC850}" type="presOf" srcId="{E511E810-442B-4D34-81B7-D42B77608964}" destId="{90B0F51C-2105-4681-A5AD-A85B5E1262AF}" srcOrd="0" destOrd="0" presId="urn:microsoft.com/office/officeart/2005/8/layout/process3"/>
    <dgm:cxn modelId="{B9746B41-6B92-4061-A5C2-36DFD8ECD544}" srcId="{E511E810-442B-4D34-81B7-D42B77608964}" destId="{B51E5845-CBBD-4435-AC25-F1DA50FEA3B4}" srcOrd="1" destOrd="0" parTransId="{0CC15EAB-0AB5-4DEF-B192-B2D1C7C059F6}" sibTransId="{891454F1-F3F2-4854-8E7A-9C984FB36CCC}"/>
    <dgm:cxn modelId="{333FFBBF-4C5B-4C6E-A09A-C29B21A906FE}" type="presOf" srcId="{B51E5845-CBBD-4435-AC25-F1DA50FEA3B4}" destId="{975BF02A-359A-4782-A742-4756753C86D9}" srcOrd="1" destOrd="0" presId="urn:microsoft.com/office/officeart/2005/8/layout/process3"/>
    <dgm:cxn modelId="{628699D2-BD83-4004-B6AE-F4C5ECAF0D1B}" type="presOf" srcId="{0267CEED-EE53-49D3-AC9A-9E175D401EB5}" destId="{8C325FAC-F617-4902-9D80-42D0CA39371D}" srcOrd="1" destOrd="0" presId="urn:microsoft.com/office/officeart/2005/8/layout/process3"/>
    <dgm:cxn modelId="{FBD3EFBD-EBE4-4653-BB36-A5108E02BD77}" type="presOf" srcId="{B51E5845-CBBD-4435-AC25-F1DA50FEA3B4}" destId="{C545556B-2771-4DE6-97AE-1AEC7634BD9E}" srcOrd="0" destOrd="0" presId="urn:microsoft.com/office/officeart/2005/8/layout/process3"/>
    <dgm:cxn modelId="{5BE7D74D-FC00-493A-A5B9-0F33EE6F4029}" type="presOf" srcId="{0267CEED-EE53-49D3-AC9A-9E175D401EB5}" destId="{185EACC4-C478-4C4D-9DB5-74EBB710F2C0}" srcOrd="0" destOrd="0" presId="urn:microsoft.com/office/officeart/2005/8/layout/process3"/>
    <dgm:cxn modelId="{CA668E47-1F5A-471D-9D72-2A41B33CA6D1}" type="presOf" srcId="{580C5B9E-7454-48C0-97FC-233D17FC507A}" destId="{B4B1241D-CD11-442E-BDBD-E53E2C5CEEED}" srcOrd="0" destOrd="0" presId="urn:microsoft.com/office/officeart/2005/8/layout/process3"/>
    <dgm:cxn modelId="{F02B8754-D8FC-48EF-9CB8-50FA65C4080C}" type="presOf" srcId="{580C5B9E-7454-48C0-97FC-233D17FC507A}" destId="{87CC0086-2AB7-44BC-A516-281F2B7F8F83}" srcOrd="1" destOrd="0" presId="urn:microsoft.com/office/officeart/2005/8/layout/process3"/>
    <dgm:cxn modelId="{B50F78B5-7D7E-4367-8BCD-FEC771D3BC86}" srcId="{E511E810-442B-4D34-81B7-D42B77608964}" destId="{0267CEED-EE53-49D3-AC9A-9E175D401EB5}" srcOrd="0" destOrd="0" parTransId="{9829D0FC-6A49-4FBA-B154-1DF15214962E}" sibTransId="{580C5B9E-7454-48C0-97FC-233D17FC507A}"/>
    <dgm:cxn modelId="{D83CDF33-FF58-4A04-B8C9-0768A145BD91}" type="presParOf" srcId="{90B0F51C-2105-4681-A5AD-A85B5E1262AF}" destId="{45CCF5D2-3C29-4934-AE36-B31DF6E21940}" srcOrd="0" destOrd="0" presId="urn:microsoft.com/office/officeart/2005/8/layout/process3"/>
    <dgm:cxn modelId="{3C59B613-C223-4964-A3D6-294DC5328FFF}" type="presParOf" srcId="{45CCF5D2-3C29-4934-AE36-B31DF6E21940}" destId="{185EACC4-C478-4C4D-9DB5-74EBB710F2C0}" srcOrd="0" destOrd="0" presId="urn:microsoft.com/office/officeart/2005/8/layout/process3"/>
    <dgm:cxn modelId="{8407216C-4D5F-41DB-9CFA-A3F2A6F6B9DD}" type="presParOf" srcId="{45CCF5D2-3C29-4934-AE36-B31DF6E21940}" destId="{8C325FAC-F617-4902-9D80-42D0CA39371D}" srcOrd="1" destOrd="0" presId="urn:microsoft.com/office/officeart/2005/8/layout/process3"/>
    <dgm:cxn modelId="{44E95954-B94E-459F-94C6-BBE7FBD9E084}" type="presParOf" srcId="{45CCF5D2-3C29-4934-AE36-B31DF6E21940}" destId="{89DD956E-9AA5-4E54-ADE0-74D697ECC8AF}" srcOrd="2" destOrd="0" presId="urn:microsoft.com/office/officeart/2005/8/layout/process3"/>
    <dgm:cxn modelId="{169C03FB-097B-4B63-B9EF-734BDF2489FE}" type="presParOf" srcId="{90B0F51C-2105-4681-A5AD-A85B5E1262AF}" destId="{B4B1241D-CD11-442E-BDBD-E53E2C5CEEED}" srcOrd="1" destOrd="0" presId="urn:microsoft.com/office/officeart/2005/8/layout/process3"/>
    <dgm:cxn modelId="{592244E4-C96B-4059-8F1A-5EA1AEEBC007}" type="presParOf" srcId="{B4B1241D-CD11-442E-BDBD-E53E2C5CEEED}" destId="{87CC0086-2AB7-44BC-A516-281F2B7F8F83}" srcOrd="0" destOrd="0" presId="urn:microsoft.com/office/officeart/2005/8/layout/process3"/>
    <dgm:cxn modelId="{7EF05C2E-6FFC-4EC4-AEA7-5DB02F9932CB}" type="presParOf" srcId="{90B0F51C-2105-4681-A5AD-A85B5E1262AF}" destId="{04CB4F3C-5EDF-488C-A240-75582581481A}" srcOrd="2" destOrd="0" presId="urn:microsoft.com/office/officeart/2005/8/layout/process3"/>
    <dgm:cxn modelId="{435BDA00-23BF-473F-B13E-9E0A8B3601CD}" type="presParOf" srcId="{04CB4F3C-5EDF-488C-A240-75582581481A}" destId="{C545556B-2771-4DE6-97AE-1AEC7634BD9E}" srcOrd="0" destOrd="0" presId="urn:microsoft.com/office/officeart/2005/8/layout/process3"/>
    <dgm:cxn modelId="{2AE9C7DE-2FDB-42BE-B5CE-3BB27F17BCFA}" type="presParOf" srcId="{04CB4F3C-5EDF-488C-A240-75582581481A}" destId="{975BF02A-359A-4782-A742-4756753C86D9}" srcOrd="1" destOrd="0" presId="urn:microsoft.com/office/officeart/2005/8/layout/process3"/>
    <dgm:cxn modelId="{2BC85B2B-A781-4821-AE03-B56C24BAAC21}" type="presParOf" srcId="{04CB4F3C-5EDF-488C-A240-75582581481A}" destId="{9ABBCA52-0EFC-4CF8-8709-835B5A69C48F}" srcOrd="2" destOrd="0" presId="urn:microsoft.com/office/officeart/2005/8/layout/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B9CA78-B93D-4FD7-8122-F63FA7770A66}" type="doc">
      <dgm:prSet loTypeId="urn:microsoft.com/office/officeart/2005/8/layout/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035F65-6D6D-436D-A00F-74A9608EFA35}">
      <dgm:prSet phldrT="[Текст]"/>
      <dgm:spPr>
        <a:solidFill>
          <a:srgbClr val="1199FF"/>
        </a:solidFill>
      </dgm:spPr>
      <dgm:t>
        <a:bodyPr/>
        <a:lstStyle/>
        <a:p>
          <a:r>
            <a:rPr lang="ru-RU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Дыхательные упражнения</a:t>
          </a:r>
          <a:endParaRPr lang="ru-RU" dirty="0"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0937AEE-D0D0-450C-8817-ACFC7C6DAD9D}" type="parTrans" cxnId="{3EC9F08F-4EF8-4EA6-9CE9-8C9149F2CA69}">
      <dgm:prSet/>
      <dgm:spPr/>
      <dgm:t>
        <a:bodyPr/>
        <a:lstStyle/>
        <a:p>
          <a:endParaRPr lang="ru-RU"/>
        </a:p>
      </dgm:t>
    </dgm:pt>
    <dgm:pt modelId="{75FB1397-CF44-41F3-99D1-9A3CE634EE2E}" type="sibTrans" cxnId="{3EC9F08F-4EF8-4EA6-9CE9-8C9149F2CA69}">
      <dgm:prSet/>
      <dgm:spPr>
        <a:solidFill>
          <a:srgbClr val="1199FF"/>
        </a:solidFill>
        <a:ln>
          <a:solidFill>
            <a:srgbClr val="339933"/>
          </a:solidFill>
        </a:ln>
      </dgm:spPr>
      <dgm:t>
        <a:bodyPr/>
        <a:lstStyle/>
        <a:p>
          <a:endParaRPr lang="ru-RU"/>
        </a:p>
      </dgm:t>
    </dgm:pt>
    <dgm:pt modelId="{4F7F1F73-0C76-4E2A-A1A5-9B5BD1435487}">
      <dgm:prSet phldrT="[Текст]" custT="1"/>
      <dgm:spPr/>
      <dgm:t>
        <a:bodyPr/>
        <a:lstStyle/>
        <a:p>
          <a:r>
            <a:rPr lang="ru-RU" sz="1200" b="0" cap="none" spc="50" baseline="0" dirty="0" smtClean="0">
              <a:ln w="1905"/>
              <a:solidFill>
                <a:srgbClr val="0088EE"/>
              </a:solidFill>
              <a:effectLst/>
              <a:latin typeface="Arial" pitchFamily="34" charset="0"/>
              <a:cs typeface="Arial" pitchFamily="34" charset="0"/>
            </a:rPr>
            <a:t>с удлиненным выдохом</a:t>
          </a:r>
        </a:p>
      </dgm:t>
    </dgm:pt>
    <dgm:pt modelId="{38B0F3E9-CCBC-45E3-BC03-C5683F5FBAF2}" type="parTrans" cxnId="{05B6960C-BCDC-4824-B3D2-0646D66DAE78}">
      <dgm:prSet/>
      <dgm:spPr/>
      <dgm:t>
        <a:bodyPr/>
        <a:lstStyle/>
        <a:p>
          <a:endParaRPr lang="ru-RU"/>
        </a:p>
      </dgm:t>
    </dgm:pt>
    <dgm:pt modelId="{9655EB62-3DA2-4DB0-84B1-0C83BEF71D5E}" type="sibTrans" cxnId="{05B6960C-BCDC-4824-B3D2-0646D66DAE78}">
      <dgm:prSet/>
      <dgm:spPr/>
      <dgm:t>
        <a:bodyPr/>
        <a:lstStyle/>
        <a:p>
          <a:endParaRPr lang="ru-RU"/>
        </a:p>
      </dgm:t>
    </dgm:pt>
    <dgm:pt modelId="{A98E794F-A46D-491F-AE3D-782C8469D1A2}">
      <dgm:prSet phldrT="[Текст]"/>
      <dgm:spPr>
        <a:solidFill>
          <a:srgbClr val="FF8001"/>
        </a:solidFill>
      </dgm:spPr>
      <dgm:t>
        <a:bodyPr/>
        <a:lstStyle/>
        <a:p>
          <a:r>
            <a:rPr lang="ru-RU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rPr>
            <a:t>Игры средней подвижности</a:t>
          </a:r>
          <a:endParaRPr lang="ru-RU" dirty="0"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68F91B5-D95B-4884-8994-86AB755CAEB9}" type="parTrans" cxnId="{ACFB0F54-90BF-457E-B9D9-8768D0D820BC}">
      <dgm:prSet/>
      <dgm:spPr/>
      <dgm:t>
        <a:bodyPr/>
        <a:lstStyle/>
        <a:p>
          <a:endParaRPr lang="ru-RU"/>
        </a:p>
      </dgm:t>
    </dgm:pt>
    <dgm:pt modelId="{35CA435D-4152-4794-8EE5-5EDDEE92123D}" type="sibTrans" cxnId="{ACFB0F54-90BF-457E-B9D9-8768D0D820BC}">
      <dgm:prSet/>
      <dgm:spPr/>
      <dgm:t>
        <a:bodyPr/>
        <a:lstStyle/>
        <a:p>
          <a:endParaRPr lang="ru-RU"/>
        </a:p>
      </dgm:t>
    </dgm:pt>
    <dgm:pt modelId="{0ACB49F6-691B-4759-ADB2-39ADF551DE08}">
      <dgm:prSet phldrT="[Текст]" custT="1"/>
      <dgm:spPr/>
      <dgm:t>
        <a:bodyPr/>
        <a:lstStyle/>
        <a:p>
          <a:r>
            <a:rPr lang="ru-RU" sz="1200" b="0" cap="none" spc="50" baseline="0" dirty="0" smtClean="0">
              <a:ln w="1905"/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танцы, хороводы</a:t>
          </a:r>
          <a:endParaRPr lang="ru-RU" sz="1200" b="0" cap="none" spc="50" baseline="0" dirty="0">
            <a:ln w="1905"/>
            <a:solidFill>
              <a:schemeClr val="accent6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5E295BA-01D2-46A4-83DD-396B45E6D58F}" type="parTrans" cxnId="{E7D67CB9-989B-48B2-B2C9-347079AD1D28}">
      <dgm:prSet/>
      <dgm:spPr/>
      <dgm:t>
        <a:bodyPr/>
        <a:lstStyle/>
        <a:p>
          <a:endParaRPr lang="ru-RU"/>
        </a:p>
      </dgm:t>
    </dgm:pt>
    <dgm:pt modelId="{AFEFE1C4-9800-4181-8EC3-CCB4CBB98E9A}" type="sibTrans" cxnId="{E7D67CB9-989B-48B2-B2C9-347079AD1D28}">
      <dgm:prSet/>
      <dgm:spPr/>
      <dgm:t>
        <a:bodyPr/>
        <a:lstStyle/>
        <a:p>
          <a:endParaRPr lang="ru-RU"/>
        </a:p>
      </dgm:t>
    </dgm:pt>
    <dgm:pt modelId="{5D1862EC-E09A-4636-88A9-BC907F2AE262}">
      <dgm:prSet phldrT="[Текст]" custT="1"/>
      <dgm:spPr/>
      <dgm:t>
        <a:bodyPr/>
        <a:lstStyle/>
        <a:p>
          <a:r>
            <a:rPr lang="ru-RU" sz="1200" b="0" cap="none" spc="50" baseline="0" dirty="0" smtClean="0">
              <a:ln w="1905"/>
              <a:solidFill>
                <a:srgbClr val="0088EE"/>
              </a:solidFill>
              <a:effectLst/>
              <a:latin typeface="Arial" pitchFamily="34" charset="0"/>
              <a:cs typeface="Arial" pitchFamily="34" charset="0"/>
            </a:rPr>
            <a:t>образные упражнения</a:t>
          </a:r>
        </a:p>
      </dgm:t>
    </dgm:pt>
    <dgm:pt modelId="{43E4A6EB-5090-4D4E-A9F0-0540834B825A}" type="parTrans" cxnId="{A2B4FF4B-AC45-4CF7-8AF3-D8CBDB8A9FD3}">
      <dgm:prSet/>
      <dgm:spPr/>
      <dgm:t>
        <a:bodyPr/>
        <a:lstStyle/>
        <a:p>
          <a:endParaRPr lang="ru-RU"/>
        </a:p>
      </dgm:t>
    </dgm:pt>
    <dgm:pt modelId="{37D4C7FA-BC82-4682-8984-756BED833B41}" type="sibTrans" cxnId="{A2B4FF4B-AC45-4CF7-8AF3-D8CBDB8A9FD3}">
      <dgm:prSet/>
      <dgm:spPr/>
      <dgm:t>
        <a:bodyPr/>
        <a:lstStyle/>
        <a:p>
          <a:endParaRPr lang="ru-RU"/>
        </a:p>
      </dgm:t>
    </dgm:pt>
    <dgm:pt modelId="{C02337E7-B9B3-4B93-BA64-BF3FDC725F30}">
      <dgm:prSet phldrT="[Текст]" custT="1"/>
      <dgm:spPr/>
      <dgm:t>
        <a:bodyPr/>
        <a:lstStyle/>
        <a:p>
          <a:r>
            <a:rPr lang="ru-RU" sz="1200" b="0" cap="none" spc="50" baseline="0" dirty="0" smtClean="0">
              <a:ln w="1905"/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логоритмика</a:t>
          </a:r>
          <a:endParaRPr lang="ru-RU" sz="1050" b="0" cap="none" spc="50" baseline="0" dirty="0">
            <a:ln w="1905"/>
            <a:solidFill>
              <a:schemeClr val="accent6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F50BD46-2D83-4457-AE9E-AEB93AA9EDAC}" type="parTrans" cxnId="{1D0277C7-0BC2-4877-AD5E-DBCC2C1C26A9}">
      <dgm:prSet/>
      <dgm:spPr/>
      <dgm:t>
        <a:bodyPr/>
        <a:lstStyle/>
        <a:p>
          <a:endParaRPr lang="ru-RU"/>
        </a:p>
      </dgm:t>
    </dgm:pt>
    <dgm:pt modelId="{E779572A-BB4A-4690-94F6-E3C77E8E999E}" type="sibTrans" cxnId="{1D0277C7-0BC2-4877-AD5E-DBCC2C1C26A9}">
      <dgm:prSet/>
      <dgm:spPr/>
      <dgm:t>
        <a:bodyPr/>
        <a:lstStyle/>
        <a:p>
          <a:endParaRPr lang="ru-RU"/>
        </a:p>
      </dgm:t>
    </dgm:pt>
    <dgm:pt modelId="{16514BFF-09A2-4860-A3BA-4BF6703DDC29}">
      <dgm:prSet phldrT="[Текст]" custT="1"/>
      <dgm:spPr/>
      <dgm:t>
        <a:bodyPr/>
        <a:lstStyle/>
        <a:p>
          <a:endParaRPr lang="ru-RU" sz="9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18E55C7-2183-4FB5-A50B-79DD8360FFBA}" type="parTrans" cxnId="{67DB848F-4E27-49A3-BE14-EA54A737CB27}">
      <dgm:prSet/>
      <dgm:spPr/>
      <dgm:t>
        <a:bodyPr/>
        <a:lstStyle/>
        <a:p>
          <a:endParaRPr lang="ru-RU"/>
        </a:p>
      </dgm:t>
    </dgm:pt>
    <dgm:pt modelId="{91B19F2E-FCAB-402E-99B8-697EECAFFB0C}" type="sibTrans" cxnId="{67DB848F-4E27-49A3-BE14-EA54A737CB27}">
      <dgm:prSet/>
      <dgm:spPr/>
      <dgm:t>
        <a:bodyPr/>
        <a:lstStyle/>
        <a:p>
          <a:endParaRPr lang="ru-RU"/>
        </a:p>
      </dgm:t>
    </dgm:pt>
    <dgm:pt modelId="{079D0B51-1BB9-4495-8EBB-40C18F5D48E6}">
      <dgm:prSet phldrT="[Текст]" custT="1"/>
      <dgm:spPr/>
      <dgm:t>
        <a:bodyPr/>
        <a:lstStyle/>
        <a:p>
          <a:r>
            <a:rPr lang="ru-RU" sz="1200" b="0" cap="none" spc="50" baseline="0" dirty="0" smtClean="0">
              <a:ln w="1905"/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эстафеты</a:t>
          </a:r>
          <a:endParaRPr lang="ru-RU" sz="1200" b="0" cap="none" spc="50" baseline="0" dirty="0">
            <a:ln w="1905"/>
            <a:solidFill>
              <a:schemeClr val="accent6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8FC60DF-9B13-4AB7-947E-3E15F46CAD85}" type="parTrans" cxnId="{47C78EC8-D9A5-4EA4-9E93-F353387EE8FF}">
      <dgm:prSet/>
      <dgm:spPr/>
      <dgm:t>
        <a:bodyPr/>
        <a:lstStyle/>
        <a:p>
          <a:endParaRPr lang="ru-RU"/>
        </a:p>
      </dgm:t>
    </dgm:pt>
    <dgm:pt modelId="{0321C498-B0A3-4FB9-A847-36F0A5C5578B}" type="sibTrans" cxnId="{47C78EC8-D9A5-4EA4-9E93-F353387EE8FF}">
      <dgm:prSet/>
      <dgm:spPr/>
      <dgm:t>
        <a:bodyPr/>
        <a:lstStyle/>
        <a:p>
          <a:endParaRPr lang="ru-RU"/>
        </a:p>
      </dgm:t>
    </dgm:pt>
    <dgm:pt modelId="{DD3075E4-101F-48FE-A585-DB216658F590}">
      <dgm:prSet phldrT="[Текст]" custT="1"/>
      <dgm:spPr/>
      <dgm:t>
        <a:bodyPr/>
        <a:lstStyle/>
        <a:p>
          <a:r>
            <a:rPr lang="ru-RU" sz="1200" b="0" cap="none" spc="50" baseline="0" dirty="0" smtClean="0">
              <a:ln w="1905"/>
              <a:solidFill>
                <a:srgbClr val="0088EE"/>
              </a:solidFill>
              <a:effectLst/>
              <a:latin typeface="Arial" pitchFamily="34" charset="0"/>
              <a:cs typeface="Arial" pitchFamily="34" charset="0"/>
            </a:rPr>
            <a:t>носовое  дыхание</a:t>
          </a:r>
          <a:endParaRPr lang="ru-RU" sz="1050" b="0" cap="none" spc="50" baseline="0" dirty="0" smtClean="0">
            <a:ln w="1905"/>
            <a:solidFill>
              <a:srgbClr val="0088EE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0030F43-B5B4-4B24-8154-79DF55ECDD25}" type="parTrans" cxnId="{0BE4FEC3-5611-4EB1-8082-1FF26873A2D6}">
      <dgm:prSet/>
      <dgm:spPr/>
      <dgm:t>
        <a:bodyPr/>
        <a:lstStyle/>
        <a:p>
          <a:endParaRPr lang="ru-RU"/>
        </a:p>
      </dgm:t>
    </dgm:pt>
    <dgm:pt modelId="{F6E8C46F-0633-4B9E-841C-DE894C28AB49}" type="sibTrans" cxnId="{0BE4FEC3-5611-4EB1-8082-1FF26873A2D6}">
      <dgm:prSet/>
      <dgm:spPr/>
      <dgm:t>
        <a:bodyPr/>
        <a:lstStyle/>
        <a:p>
          <a:endParaRPr lang="ru-RU"/>
        </a:p>
      </dgm:t>
    </dgm:pt>
    <dgm:pt modelId="{F19FFB85-7627-4D35-A279-938207747F44}" type="pres">
      <dgm:prSet presAssocID="{43B9CA78-B93D-4FD7-8122-F63FA7770A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62E5C8-214F-487E-97A7-4777648666B6}" type="pres">
      <dgm:prSet presAssocID="{6A035F65-6D6D-436D-A00F-74A9608EFA35}" presName="composite" presStyleCnt="0"/>
      <dgm:spPr/>
      <dgm:t>
        <a:bodyPr/>
        <a:lstStyle/>
        <a:p>
          <a:endParaRPr lang="ru-RU"/>
        </a:p>
      </dgm:t>
    </dgm:pt>
    <dgm:pt modelId="{B04EB4A5-AD0D-474A-9CB6-FFED48919FDD}" type="pres">
      <dgm:prSet presAssocID="{6A035F65-6D6D-436D-A00F-74A9608EFA35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4F63A-B652-406D-BF11-DEEF294B73B7}" type="pres">
      <dgm:prSet presAssocID="{6A035F65-6D6D-436D-A00F-74A9608EFA35}" presName="parSh" presStyleLbl="node1" presStyleIdx="0" presStyleCnt="2" custScaleY="236529"/>
      <dgm:spPr/>
      <dgm:t>
        <a:bodyPr/>
        <a:lstStyle/>
        <a:p>
          <a:endParaRPr lang="ru-RU"/>
        </a:p>
      </dgm:t>
    </dgm:pt>
    <dgm:pt modelId="{4BD73FEF-558D-4A18-ACB7-8D4248E3C8A7}" type="pres">
      <dgm:prSet presAssocID="{6A035F65-6D6D-436D-A00F-74A9608EFA35}" presName="desTx" presStyleLbl="fgAcc1" presStyleIdx="0" presStyleCnt="2" custScaleX="105257" custScaleY="218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02894-DB43-4B49-B3DD-E67D9961FD8C}" type="pres">
      <dgm:prSet presAssocID="{75FB1397-CF44-41F3-99D1-9A3CE634EE2E}" presName="sibTrans" presStyleLbl="sibTrans2D1" presStyleIdx="0" presStyleCnt="1" custLinFactY="-30400" custLinFactNeighborX="9578" custLinFactNeighborY="-1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BE5B5CCF-B921-4934-BCE5-66BEA923A9EB}" type="pres">
      <dgm:prSet presAssocID="{75FB1397-CF44-41F3-99D1-9A3CE634EE2E}" presName="connTx" presStyleLbl="sibTrans2D1" presStyleIdx="0" presStyleCnt="1"/>
      <dgm:spPr/>
      <dgm:t>
        <a:bodyPr/>
        <a:lstStyle/>
        <a:p>
          <a:endParaRPr lang="ru-RU"/>
        </a:p>
      </dgm:t>
    </dgm:pt>
    <dgm:pt modelId="{D9EF1235-DEE4-4A2D-9488-43CFEC3F7014}" type="pres">
      <dgm:prSet presAssocID="{A98E794F-A46D-491F-AE3D-782C8469D1A2}" presName="composite" presStyleCnt="0"/>
      <dgm:spPr/>
      <dgm:t>
        <a:bodyPr/>
        <a:lstStyle/>
        <a:p>
          <a:endParaRPr lang="ru-RU"/>
        </a:p>
      </dgm:t>
    </dgm:pt>
    <dgm:pt modelId="{76EB7EA4-9AC1-48F2-8FBB-2DDBFAB2E041}" type="pres">
      <dgm:prSet presAssocID="{A98E794F-A46D-491F-AE3D-782C8469D1A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31167-ED98-4F38-A799-CDB6931401F6}" type="pres">
      <dgm:prSet presAssocID="{A98E794F-A46D-491F-AE3D-782C8469D1A2}" presName="parSh" presStyleLbl="node1" presStyleIdx="1" presStyleCnt="2" custScaleY="241778" custLinFactNeighborX="1741" custLinFactNeighborY="528"/>
      <dgm:spPr/>
      <dgm:t>
        <a:bodyPr/>
        <a:lstStyle/>
        <a:p>
          <a:endParaRPr lang="ru-RU"/>
        </a:p>
      </dgm:t>
    </dgm:pt>
    <dgm:pt modelId="{029D63B8-0F59-4B74-B2A1-C06A5A0E639D}" type="pres">
      <dgm:prSet presAssocID="{A98E794F-A46D-491F-AE3D-782C8469D1A2}" presName="desTx" presStyleLbl="fgAcc1" presStyleIdx="1" presStyleCnt="2" custScaleX="106708" custScaleY="212657" custLinFactNeighborX="-4009" custLinFactNeighborY="-4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893429-369A-4180-8E50-7232E2305DE6}" type="presOf" srcId="{A98E794F-A46D-491F-AE3D-782C8469D1A2}" destId="{A9031167-ED98-4F38-A799-CDB6931401F6}" srcOrd="1" destOrd="0" presId="urn:microsoft.com/office/officeart/2005/8/layout/process3"/>
    <dgm:cxn modelId="{67DB848F-4E27-49A3-BE14-EA54A737CB27}" srcId="{A98E794F-A46D-491F-AE3D-782C8469D1A2}" destId="{16514BFF-09A2-4860-A3BA-4BF6703DDC29}" srcOrd="3" destOrd="0" parTransId="{518E55C7-2183-4FB5-A50B-79DD8360FFBA}" sibTransId="{91B19F2E-FCAB-402E-99B8-697EECAFFB0C}"/>
    <dgm:cxn modelId="{ACFB0F54-90BF-457E-B9D9-8768D0D820BC}" srcId="{43B9CA78-B93D-4FD7-8122-F63FA7770A66}" destId="{A98E794F-A46D-491F-AE3D-782C8469D1A2}" srcOrd="1" destOrd="0" parTransId="{B68F91B5-D95B-4884-8994-86AB755CAEB9}" sibTransId="{35CA435D-4152-4794-8EE5-5EDDEE92123D}"/>
    <dgm:cxn modelId="{1D0277C7-0BC2-4877-AD5E-DBCC2C1C26A9}" srcId="{A98E794F-A46D-491F-AE3D-782C8469D1A2}" destId="{C02337E7-B9B3-4B93-BA64-BF3FDC725F30}" srcOrd="2" destOrd="0" parTransId="{6F50BD46-2D83-4457-AE9E-AEB93AA9EDAC}" sibTransId="{E779572A-BB4A-4690-94F6-E3C77E8E999E}"/>
    <dgm:cxn modelId="{EFA3F7A4-EE1C-4A2F-A698-D0E389B6A4BA}" type="presOf" srcId="{079D0B51-1BB9-4495-8EBB-40C18F5D48E6}" destId="{029D63B8-0F59-4B74-B2A1-C06A5A0E639D}" srcOrd="0" destOrd="1" presId="urn:microsoft.com/office/officeart/2005/8/layout/process3"/>
    <dgm:cxn modelId="{0BE4FEC3-5611-4EB1-8082-1FF26873A2D6}" srcId="{6A035F65-6D6D-436D-A00F-74A9608EFA35}" destId="{DD3075E4-101F-48FE-A585-DB216658F590}" srcOrd="2" destOrd="0" parTransId="{50030F43-B5B4-4B24-8154-79DF55ECDD25}" sibTransId="{F6E8C46F-0633-4B9E-841C-DE894C28AB49}"/>
    <dgm:cxn modelId="{5A189798-D1A7-46E9-BF05-A801F18DE263}" type="presOf" srcId="{6A035F65-6D6D-436D-A00F-74A9608EFA35}" destId="{B04EB4A5-AD0D-474A-9CB6-FFED48919FDD}" srcOrd="0" destOrd="0" presId="urn:microsoft.com/office/officeart/2005/8/layout/process3"/>
    <dgm:cxn modelId="{3468ACB0-3F8C-4BC9-B50C-8EE10F8A98F6}" type="presOf" srcId="{DD3075E4-101F-48FE-A585-DB216658F590}" destId="{4BD73FEF-558D-4A18-ACB7-8D4248E3C8A7}" srcOrd="0" destOrd="2" presId="urn:microsoft.com/office/officeart/2005/8/layout/process3"/>
    <dgm:cxn modelId="{A2B4FF4B-AC45-4CF7-8AF3-D8CBDB8A9FD3}" srcId="{6A035F65-6D6D-436D-A00F-74A9608EFA35}" destId="{5D1862EC-E09A-4636-88A9-BC907F2AE262}" srcOrd="1" destOrd="0" parTransId="{43E4A6EB-5090-4D4E-A9F0-0540834B825A}" sibTransId="{37D4C7FA-BC82-4682-8984-756BED833B41}"/>
    <dgm:cxn modelId="{81EF8072-51E0-4FAF-9A86-91EECD508DDC}" type="presOf" srcId="{16514BFF-09A2-4860-A3BA-4BF6703DDC29}" destId="{029D63B8-0F59-4B74-B2A1-C06A5A0E639D}" srcOrd="0" destOrd="3" presId="urn:microsoft.com/office/officeart/2005/8/layout/process3"/>
    <dgm:cxn modelId="{1EFEC648-FE4D-406F-973D-C22A3E7C8578}" type="presOf" srcId="{75FB1397-CF44-41F3-99D1-9A3CE634EE2E}" destId="{77602894-DB43-4B49-B3DD-E67D9961FD8C}" srcOrd="0" destOrd="0" presId="urn:microsoft.com/office/officeart/2005/8/layout/process3"/>
    <dgm:cxn modelId="{BDF9541E-768A-4006-8207-2233CFFC3416}" type="presOf" srcId="{4F7F1F73-0C76-4E2A-A1A5-9B5BD1435487}" destId="{4BD73FEF-558D-4A18-ACB7-8D4248E3C8A7}" srcOrd="0" destOrd="0" presId="urn:microsoft.com/office/officeart/2005/8/layout/process3"/>
    <dgm:cxn modelId="{5A89E6F9-7412-4AFA-944D-EB735D937E40}" type="presOf" srcId="{A98E794F-A46D-491F-AE3D-782C8469D1A2}" destId="{76EB7EA4-9AC1-48F2-8FBB-2DDBFAB2E041}" srcOrd="0" destOrd="0" presId="urn:microsoft.com/office/officeart/2005/8/layout/process3"/>
    <dgm:cxn modelId="{3EC9F08F-4EF8-4EA6-9CE9-8C9149F2CA69}" srcId="{43B9CA78-B93D-4FD7-8122-F63FA7770A66}" destId="{6A035F65-6D6D-436D-A00F-74A9608EFA35}" srcOrd="0" destOrd="0" parTransId="{B0937AEE-D0D0-450C-8817-ACFC7C6DAD9D}" sibTransId="{75FB1397-CF44-41F3-99D1-9A3CE634EE2E}"/>
    <dgm:cxn modelId="{0AF3BE41-022F-4B0B-9572-C814EAFBF04F}" type="presOf" srcId="{C02337E7-B9B3-4B93-BA64-BF3FDC725F30}" destId="{029D63B8-0F59-4B74-B2A1-C06A5A0E639D}" srcOrd="0" destOrd="2" presId="urn:microsoft.com/office/officeart/2005/8/layout/process3"/>
    <dgm:cxn modelId="{47C78EC8-D9A5-4EA4-9E93-F353387EE8FF}" srcId="{A98E794F-A46D-491F-AE3D-782C8469D1A2}" destId="{079D0B51-1BB9-4495-8EBB-40C18F5D48E6}" srcOrd="1" destOrd="0" parTransId="{28FC60DF-9B13-4AB7-947E-3E15F46CAD85}" sibTransId="{0321C498-B0A3-4FB9-A847-36F0A5C5578B}"/>
    <dgm:cxn modelId="{5CE1BC7E-1B18-4098-989C-21580B870AA1}" type="presOf" srcId="{75FB1397-CF44-41F3-99D1-9A3CE634EE2E}" destId="{BE5B5CCF-B921-4934-BCE5-66BEA923A9EB}" srcOrd="1" destOrd="0" presId="urn:microsoft.com/office/officeart/2005/8/layout/process3"/>
    <dgm:cxn modelId="{BEFE1D27-3C5E-4659-93BD-7CB1EC3E1FBB}" type="presOf" srcId="{0ACB49F6-691B-4759-ADB2-39ADF551DE08}" destId="{029D63B8-0F59-4B74-B2A1-C06A5A0E639D}" srcOrd="0" destOrd="0" presId="urn:microsoft.com/office/officeart/2005/8/layout/process3"/>
    <dgm:cxn modelId="{05B6960C-BCDC-4824-B3D2-0646D66DAE78}" srcId="{6A035F65-6D6D-436D-A00F-74A9608EFA35}" destId="{4F7F1F73-0C76-4E2A-A1A5-9B5BD1435487}" srcOrd="0" destOrd="0" parTransId="{38B0F3E9-CCBC-45E3-BC03-C5683F5FBAF2}" sibTransId="{9655EB62-3DA2-4DB0-84B1-0C83BEF71D5E}"/>
    <dgm:cxn modelId="{F5775A4F-A6DC-48C5-916F-9D8722B55543}" type="presOf" srcId="{43B9CA78-B93D-4FD7-8122-F63FA7770A66}" destId="{F19FFB85-7627-4D35-A279-938207747F44}" srcOrd="0" destOrd="0" presId="urn:microsoft.com/office/officeart/2005/8/layout/process3"/>
    <dgm:cxn modelId="{E7D67CB9-989B-48B2-B2C9-347079AD1D28}" srcId="{A98E794F-A46D-491F-AE3D-782C8469D1A2}" destId="{0ACB49F6-691B-4759-ADB2-39ADF551DE08}" srcOrd="0" destOrd="0" parTransId="{35E295BA-01D2-46A4-83DD-396B45E6D58F}" sibTransId="{AFEFE1C4-9800-4181-8EC3-CCB4CBB98E9A}"/>
    <dgm:cxn modelId="{7AB24494-B257-4A4B-83A8-B481D39D86A3}" type="presOf" srcId="{5D1862EC-E09A-4636-88A9-BC907F2AE262}" destId="{4BD73FEF-558D-4A18-ACB7-8D4248E3C8A7}" srcOrd="0" destOrd="1" presId="urn:microsoft.com/office/officeart/2005/8/layout/process3"/>
    <dgm:cxn modelId="{5C7393EA-5263-4D99-BD54-AEBD65ACAD1E}" type="presOf" srcId="{6A035F65-6D6D-436D-A00F-74A9608EFA35}" destId="{0C44F63A-B652-406D-BF11-DEEF294B73B7}" srcOrd="1" destOrd="0" presId="urn:microsoft.com/office/officeart/2005/8/layout/process3"/>
    <dgm:cxn modelId="{EFF26465-9B15-44EE-A47C-51DC119823DB}" type="presParOf" srcId="{F19FFB85-7627-4D35-A279-938207747F44}" destId="{B662E5C8-214F-487E-97A7-4777648666B6}" srcOrd="0" destOrd="0" presId="urn:microsoft.com/office/officeart/2005/8/layout/process3"/>
    <dgm:cxn modelId="{5830E668-9A79-4424-9FC9-43127BA36F91}" type="presParOf" srcId="{B662E5C8-214F-487E-97A7-4777648666B6}" destId="{B04EB4A5-AD0D-474A-9CB6-FFED48919FDD}" srcOrd="0" destOrd="0" presId="urn:microsoft.com/office/officeart/2005/8/layout/process3"/>
    <dgm:cxn modelId="{DF1EB358-4721-4D4F-97E4-30EFA8E9C212}" type="presParOf" srcId="{B662E5C8-214F-487E-97A7-4777648666B6}" destId="{0C44F63A-B652-406D-BF11-DEEF294B73B7}" srcOrd="1" destOrd="0" presId="urn:microsoft.com/office/officeart/2005/8/layout/process3"/>
    <dgm:cxn modelId="{AB9628A3-B804-431C-A762-CE7D7B61B48C}" type="presParOf" srcId="{B662E5C8-214F-487E-97A7-4777648666B6}" destId="{4BD73FEF-558D-4A18-ACB7-8D4248E3C8A7}" srcOrd="2" destOrd="0" presId="urn:microsoft.com/office/officeart/2005/8/layout/process3"/>
    <dgm:cxn modelId="{25B7676B-2CDB-4113-82CA-876BF8157D9D}" type="presParOf" srcId="{F19FFB85-7627-4D35-A279-938207747F44}" destId="{77602894-DB43-4B49-B3DD-E67D9961FD8C}" srcOrd="1" destOrd="0" presId="urn:microsoft.com/office/officeart/2005/8/layout/process3"/>
    <dgm:cxn modelId="{924FEF67-60EC-4835-B740-72A5F0B6FAD2}" type="presParOf" srcId="{77602894-DB43-4B49-B3DD-E67D9961FD8C}" destId="{BE5B5CCF-B921-4934-BCE5-66BEA923A9EB}" srcOrd="0" destOrd="0" presId="urn:microsoft.com/office/officeart/2005/8/layout/process3"/>
    <dgm:cxn modelId="{9E88341C-3B87-4E54-BD70-DEAF2F12B60D}" type="presParOf" srcId="{F19FFB85-7627-4D35-A279-938207747F44}" destId="{D9EF1235-DEE4-4A2D-9488-43CFEC3F7014}" srcOrd="2" destOrd="0" presId="urn:microsoft.com/office/officeart/2005/8/layout/process3"/>
    <dgm:cxn modelId="{57BFF956-265A-414D-A06F-864ECAD89475}" type="presParOf" srcId="{D9EF1235-DEE4-4A2D-9488-43CFEC3F7014}" destId="{76EB7EA4-9AC1-48F2-8FBB-2DDBFAB2E041}" srcOrd="0" destOrd="0" presId="urn:microsoft.com/office/officeart/2005/8/layout/process3"/>
    <dgm:cxn modelId="{BCD97C0D-4530-4300-B338-F795B0464608}" type="presParOf" srcId="{D9EF1235-DEE4-4A2D-9488-43CFEC3F7014}" destId="{A9031167-ED98-4F38-A799-CDB6931401F6}" srcOrd="1" destOrd="0" presId="urn:microsoft.com/office/officeart/2005/8/layout/process3"/>
    <dgm:cxn modelId="{FC76E75B-C283-47A8-8353-1F641B27CB32}" type="presParOf" srcId="{D9EF1235-DEE4-4A2D-9488-43CFEC3F7014}" destId="{029D63B8-0F59-4B74-B2A1-C06A5A0E639D}" srcOrd="2" destOrd="0" presId="urn:microsoft.com/office/officeart/2005/8/layout/process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901F6F-C75D-4C90-9FBA-7F39D4463E4A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A4D45B-B744-4245-9212-60A1722A28E6}">
      <dgm:prSet phldrT="[Текст]"/>
      <dgm:spPr/>
      <dgm:t>
        <a:bodyPr/>
        <a:lstStyle/>
        <a:p>
          <a:r>
            <a:rPr lang="ru-RU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ВВОДНАЯ ЧАСТЬ</a:t>
          </a:r>
        </a:p>
      </dgm:t>
    </dgm:pt>
    <dgm:pt modelId="{FD36D07D-853F-4D4C-A3F1-C34637C02F5D}" type="parTrans" cxnId="{BB8F7AD5-6B54-4860-8B55-61F9C23A2C45}">
      <dgm:prSet/>
      <dgm:spPr/>
      <dgm:t>
        <a:bodyPr/>
        <a:lstStyle/>
        <a:p>
          <a:endParaRPr lang="ru-RU"/>
        </a:p>
      </dgm:t>
    </dgm:pt>
    <dgm:pt modelId="{1F7A54AB-CCBC-4E1A-9A8B-B9C1B062CFB2}" type="sibTrans" cxnId="{BB8F7AD5-6B54-4860-8B55-61F9C23A2C45}">
      <dgm:prSet/>
      <dgm:spPr/>
      <dgm:t>
        <a:bodyPr/>
        <a:lstStyle/>
        <a:p>
          <a:endParaRPr lang="ru-RU"/>
        </a:p>
      </dgm:t>
    </dgm:pt>
    <dgm:pt modelId="{C27D4222-0585-4730-AAAB-2FC0D7A64CE6}">
      <dgm:prSet phldrT="[Текст]" custT="1"/>
      <dgm:spPr/>
      <dgm:t>
        <a:bodyPr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ХОДЬБА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4F061CD3-7D75-413E-9275-C970589217D9}" type="parTrans" cxnId="{A929DF70-7852-411B-9EF8-D0EC7CDAF026}">
      <dgm:prSet/>
      <dgm:spPr/>
      <dgm:t>
        <a:bodyPr/>
        <a:lstStyle/>
        <a:p>
          <a:endParaRPr lang="ru-RU"/>
        </a:p>
      </dgm:t>
    </dgm:pt>
    <dgm:pt modelId="{262FDBC5-330E-4A76-B2A6-D9363BFC50A9}" type="sibTrans" cxnId="{A929DF70-7852-411B-9EF8-D0EC7CDAF026}">
      <dgm:prSet/>
      <dgm:spPr/>
      <dgm:t>
        <a:bodyPr/>
        <a:lstStyle/>
        <a:p>
          <a:endParaRPr lang="ru-RU"/>
        </a:p>
      </dgm:t>
    </dgm:pt>
    <dgm:pt modelId="{D24BCF34-23A4-4E87-B5A9-D0826D2650CD}">
      <dgm:prSet phldrT="[Текст]" custT="1"/>
      <dgm:spPr/>
      <dgm:t>
        <a:bodyPr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ПЕРЕСТРОЕНИЯ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C1DFCBF5-4BE7-482E-A079-C3A0F070C6AC}" type="parTrans" cxnId="{38347207-A954-493B-815D-62C60F0E6514}">
      <dgm:prSet/>
      <dgm:spPr/>
      <dgm:t>
        <a:bodyPr/>
        <a:lstStyle/>
        <a:p>
          <a:endParaRPr lang="ru-RU"/>
        </a:p>
      </dgm:t>
    </dgm:pt>
    <dgm:pt modelId="{2E861110-087D-4747-9A56-F1E958C2991A}" type="sibTrans" cxnId="{38347207-A954-493B-815D-62C60F0E6514}">
      <dgm:prSet/>
      <dgm:spPr/>
      <dgm:t>
        <a:bodyPr/>
        <a:lstStyle/>
        <a:p>
          <a:endParaRPr lang="ru-RU"/>
        </a:p>
      </dgm:t>
    </dgm:pt>
    <dgm:pt modelId="{D7AC06C9-7BA4-4331-A4C5-B4747AB5DBC3}">
      <dgm:prSet phldrT="[Текст]"/>
      <dgm:spPr>
        <a:solidFill>
          <a:srgbClr val="339933"/>
        </a:solidFill>
      </dgm:spPr>
      <dgm:t>
        <a:bodyPr/>
        <a:lstStyle/>
        <a:p>
          <a:r>
            <a:rPr lang="ru-RU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ОСНОВНАЯ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ЧАСТЬ</a:t>
          </a:r>
          <a:endParaRPr lang="ru-RU" b="1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E2EDEB4-E76E-434F-8E09-EEE597ADC784}" type="parTrans" cxnId="{E1E2CACB-5E13-4706-BE31-5A292195A8F8}">
      <dgm:prSet/>
      <dgm:spPr/>
      <dgm:t>
        <a:bodyPr/>
        <a:lstStyle/>
        <a:p>
          <a:endParaRPr lang="ru-RU"/>
        </a:p>
      </dgm:t>
    </dgm:pt>
    <dgm:pt modelId="{CF642368-2F42-4492-A7AF-723EEBACBF1B}" type="sibTrans" cxnId="{E1E2CACB-5E13-4706-BE31-5A292195A8F8}">
      <dgm:prSet/>
      <dgm:spPr/>
      <dgm:t>
        <a:bodyPr/>
        <a:lstStyle/>
        <a:p>
          <a:endParaRPr lang="ru-RU"/>
        </a:p>
      </dgm:t>
    </dgm:pt>
    <dgm:pt modelId="{50D18E32-3DB9-449A-B608-3DA2AC27D592}">
      <dgm:prSet phldrT="[Текст]" custT="1"/>
      <dgm:spPr/>
      <dgm:t>
        <a:bodyPr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ОРУ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AD0DF613-7196-4F23-A736-CA6ABDEE9E2D}" type="parTrans" cxnId="{2EC5C9C2-EA19-48B8-908C-84E9D7728F88}">
      <dgm:prSet/>
      <dgm:spPr/>
      <dgm:t>
        <a:bodyPr/>
        <a:lstStyle/>
        <a:p>
          <a:endParaRPr lang="ru-RU"/>
        </a:p>
      </dgm:t>
    </dgm:pt>
    <dgm:pt modelId="{DAFD6D12-8BF0-4248-BFBB-BA8DCC47E9D1}" type="sibTrans" cxnId="{2EC5C9C2-EA19-48B8-908C-84E9D7728F88}">
      <dgm:prSet/>
      <dgm:spPr/>
      <dgm:t>
        <a:bodyPr/>
        <a:lstStyle/>
        <a:p>
          <a:endParaRPr lang="ru-RU"/>
        </a:p>
      </dgm:t>
    </dgm:pt>
    <dgm:pt modelId="{567B3103-4A0F-4DA9-9E7E-865AD9234469}">
      <dgm:prSet phldrT="[Текст]" custT="1"/>
      <dgm:spPr/>
      <dgm:t>
        <a:bodyPr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БЕГ,  ПОДСКОКИ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AC80BA37-4D91-442C-8646-327F5877BA0D}" type="parTrans" cxnId="{B4B3D199-A44F-4577-84EF-AA80991AB4DA}">
      <dgm:prSet/>
      <dgm:spPr/>
      <dgm:t>
        <a:bodyPr/>
        <a:lstStyle/>
        <a:p>
          <a:endParaRPr lang="ru-RU"/>
        </a:p>
      </dgm:t>
    </dgm:pt>
    <dgm:pt modelId="{0306BDFB-C001-4896-B3CB-1A739133BFCB}" type="sibTrans" cxnId="{B4B3D199-A44F-4577-84EF-AA80991AB4DA}">
      <dgm:prSet/>
      <dgm:spPr/>
      <dgm:t>
        <a:bodyPr/>
        <a:lstStyle/>
        <a:p>
          <a:endParaRPr lang="ru-RU"/>
        </a:p>
      </dgm:t>
    </dgm:pt>
    <dgm:pt modelId="{7F13F32E-DE9E-476E-9203-D40822DAC083}">
      <dgm:prSet phldrT="[Текст]"/>
      <dgm:spPr>
        <a:solidFill>
          <a:srgbClr val="0099FF"/>
        </a:solidFill>
      </dgm:spPr>
      <dgm:t>
        <a:bodyPr/>
        <a:lstStyle/>
        <a:p>
          <a:r>
            <a:rPr lang="ru-RU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ЗАКЛЮЧИТЕЛЬНАЯ ЧАСТЬ</a:t>
          </a:r>
          <a:endParaRPr lang="ru-RU" b="1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57481A8-03B2-43A0-B13F-96D04D97E3FC}" type="parTrans" cxnId="{A71DEB49-F71E-4A35-A139-B5B3721A5947}">
      <dgm:prSet/>
      <dgm:spPr/>
      <dgm:t>
        <a:bodyPr/>
        <a:lstStyle/>
        <a:p>
          <a:endParaRPr lang="ru-RU"/>
        </a:p>
      </dgm:t>
    </dgm:pt>
    <dgm:pt modelId="{EFD24680-E87C-4EFD-B6EA-E0A590B9A4CC}" type="sibTrans" cxnId="{A71DEB49-F71E-4A35-A139-B5B3721A5947}">
      <dgm:prSet/>
      <dgm:spPr/>
      <dgm:t>
        <a:bodyPr/>
        <a:lstStyle/>
        <a:p>
          <a:endParaRPr lang="ru-RU"/>
        </a:p>
      </dgm:t>
    </dgm:pt>
    <dgm:pt modelId="{44446402-3696-4D1D-9346-2FAF77AF8572}">
      <dgm:prSet phldrT="[Текст]" custT="1"/>
      <dgm:spPr/>
      <dgm:t>
        <a:bodyPr/>
        <a:lstStyle/>
        <a:p>
          <a:r>
            <a:rPr lang="ru-RU" sz="1300" b="0" dirty="0" smtClean="0">
              <a:latin typeface="Arial" pitchFamily="34" charset="0"/>
              <a:cs typeface="Arial" pitchFamily="34" charset="0"/>
            </a:rPr>
            <a:t>ДЫХАТЕЛЬНЫЕ УПРАЖНЕНИЯ</a:t>
          </a:r>
          <a:endParaRPr lang="ru-RU" sz="1300" b="0" dirty="0">
            <a:latin typeface="Arial" pitchFamily="34" charset="0"/>
            <a:cs typeface="Arial" pitchFamily="34" charset="0"/>
          </a:endParaRPr>
        </a:p>
      </dgm:t>
    </dgm:pt>
    <dgm:pt modelId="{569C9886-E2D2-437B-AA4E-9639EFAFAA00}" type="parTrans" cxnId="{9E4667B6-6940-436B-9EA5-BC093EF1F32A}">
      <dgm:prSet/>
      <dgm:spPr/>
      <dgm:t>
        <a:bodyPr/>
        <a:lstStyle/>
        <a:p>
          <a:endParaRPr lang="ru-RU"/>
        </a:p>
      </dgm:t>
    </dgm:pt>
    <dgm:pt modelId="{F0A59DB3-2612-4698-A190-C7BD0BA39C0F}" type="sibTrans" cxnId="{9E4667B6-6940-436B-9EA5-BC093EF1F32A}">
      <dgm:prSet/>
      <dgm:spPr/>
      <dgm:t>
        <a:bodyPr/>
        <a:lstStyle/>
        <a:p>
          <a:endParaRPr lang="ru-RU"/>
        </a:p>
      </dgm:t>
    </dgm:pt>
    <dgm:pt modelId="{59A87040-23CC-4D94-870C-4D41885F5A6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ЛОГОРИТМИКА , ИГРА 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7CA777FD-A0F5-4C79-A5C9-6CE9ABEF799C}" type="parTrans" cxnId="{5BDD8905-8DF4-4B66-A1D3-6BD60B66E722}">
      <dgm:prSet/>
      <dgm:spPr/>
      <dgm:t>
        <a:bodyPr/>
        <a:lstStyle/>
        <a:p>
          <a:endParaRPr lang="ru-RU"/>
        </a:p>
      </dgm:t>
    </dgm:pt>
    <dgm:pt modelId="{518549B9-85A0-482A-8CF5-F23CC43204C1}" type="sibTrans" cxnId="{5BDD8905-8DF4-4B66-A1D3-6BD60B66E722}">
      <dgm:prSet/>
      <dgm:spPr/>
      <dgm:t>
        <a:bodyPr/>
        <a:lstStyle/>
        <a:p>
          <a:endParaRPr lang="ru-RU"/>
        </a:p>
      </dgm:t>
    </dgm:pt>
    <dgm:pt modelId="{36D4F744-F7D9-4D47-A6D9-B5C615A65EC2}">
      <dgm:prSet custT="1"/>
      <dgm:spPr/>
      <dgm:t>
        <a:bodyPr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ЛЕГКИЙ БЕГ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0282977B-4077-4C9B-8C2F-9938C483CF72}" type="parTrans" cxnId="{CF14A6EC-E02D-442D-A0ED-2E2348D6B287}">
      <dgm:prSet/>
      <dgm:spPr/>
      <dgm:t>
        <a:bodyPr/>
        <a:lstStyle/>
        <a:p>
          <a:endParaRPr lang="ru-RU"/>
        </a:p>
      </dgm:t>
    </dgm:pt>
    <dgm:pt modelId="{F39BAB60-328F-4AAC-A59E-C18A8C66C9A2}" type="sibTrans" cxnId="{CF14A6EC-E02D-442D-A0ED-2E2348D6B287}">
      <dgm:prSet/>
      <dgm:spPr/>
      <dgm:t>
        <a:bodyPr/>
        <a:lstStyle/>
        <a:p>
          <a:endParaRPr lang="ru-RU"/>
        </a:p>
      </dgm:t>
    </dgm:pt>
    <dgm:pt modelId="{D5937708-6DDA-4D14-9F28-553C4AEED4F1}">
      <dgm:prSet custT="1"/>
      <dgm:spPr/>
      <dgm:t>
        <a:bodyPr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ЛОГО-РЕЦИПРОКНАЯ ИГРА</a:t>
          </a:r>
          <a:endParaRPr lang="ru-RU" sz="1300" b="0" dirty="0">
            <a:latin typeface="Arial" pitchFamily="34" charset="0"/>
            <a:cs typeface="Arial" pitchFamily="34" charset="0"/>
          </a:endParaRPr>
        </a:p>
      </dgm:t>
    </dgm:pt>
    <dgm:pt modelId="{9F3D832E-D292-49B5-B15A-89EACC334A2A}" type="parTrans" cxnId="{0AF531A2-5E81-49CB-A874-777291D404C4}">
      <dgm:prSet/>
      <dgm:spPr/>
      <dgm:t>
        <a:bodyPr/>
        <a:lstStyle/>
        <a:p>
          <a:endParaRPr lang="ru-RU"/>
        </a:p>
      </dgm:t>
    </dgm:pt>
    <dgm:pt modelId="{81153275-CB07-423E-BF48-11A76B0F1871}" type="sibTrans" cxnId="{0AF531A2-5E81-49CB-A874-777291D404C4}">
      <dgm:prSet/>
      <dgm:spPr/>
      <dgm:t>
        <a:bodyPr/>
        <a:lstStyle/>
        <a:p>
          <a:endParaRPr lang="ru-RU"/>
        </a:p>
      </dgm:t>
    </dgm:pt>
    <dgm:pt modelId="{317405F6-FEF5-4A85-8005-C10D86B0AE1B}" type="pres">
      <dgm:prSet presAssocID="{6A901F6F-C75D-4C90-9FBA-7F39D4463E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34745-0D3C-47D0-B8B8-BF13AA4C8A78}" type="pres">
      <dgm:prSet presAssocID="{7F13F32E-DE9E-476E-9203-D40822DAC083}" presName="boxAndChildren" presStyleCnt="0"/>
      <dgm:spPr/>
    </dgm:pt>
    <dgm:pt modelId="{68AC2C6A-83AC-4598-95F4-39009434ED3A}" type="pres">
      <dgm:prSet presAssocID="{7F13F32E-DE9E-476E-9203-D40822DAC083}" presName="parentTextBox" presStyleLbl="node1" presStyleIdx="0" presStyleCnt="3"/>
      <dgm:spPr/>
      <dgm:t>
        <a:bodyPr/>
        <a:lstStyle/>
        <a:p>
          <a:endParaRPr lang="ru-RU"/>
        </a:p>
      </dgm:t>
    </dgm:pt>
    <dgm:pt modelId="{64078C34-234D-4324-8B39-299B3F6F6833}" type="pres">
      <dgm:prSet presAssocID="{7F13F32E-DE9E-476E-9203-D40822DAC083}" presName="entireBox" presStyleLbl="node1" presStyleIdx="0" presStyleCnt="3"/>
      <dgm:spPr/>
      <dgm:t>
        <a:bodyPr/>
        <a:lstStyle/>
        <a:p>
          <a:endParaRPr lang="ru-RU"/>
        </a:p>
      </dgm:t>
    </dgm:pt>
    <dgm:pt modelId="{D9FB3C5C-101C-47E9-A87D-1905E6D05E73}" type="pres">
      <dgm:prSet presAssocID="{7F13F32E-DE9E-476E-9203-D40822DAC083}" presName="descendantBox" presStyleCnt="0"/>
      <dgm:spPr/>
    </dgm:pt>
    <dgm:pt modelId="{B1FE4D14-5818-451B-AAD6-5E50A97D93BF}" type="pres">
      <dgm:prSet presAssocID="{44446402-3696-4D1D-9346-2FAF77AF8572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A8BA5-7C3D-44BA-B222-5ABA61891ACB}" type="pres">
      <dgm:prSet presAssocID="{59A87040-23CC-4D94-870C-4D41885F5A64}" presName="childTextBox" presStyleLbl="fgAccFollowNode1" presStyleIdx="1" presStyleCnt="8" custLinFactNeighborX="4499" custLinFactNeighborY="5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C87EF-A055-4D1A-9B06-652984C13D16}" type="pres">
      <dgm:prSet presAssocID="{CF642368-2F42-4492-A7AF-723EEBACBF1B}" presName="sp" presStyleCnt="0"/>
      <dgm:spPr/>
    </dgm:pt>
    <dgm:pt modelId="{7881382B-E51B-4B3F-9E42-20F906A6DD96}" type="pres">
      <dgm:prSet presAssocID="{D7AC06C9-7BA4-4331-A4C5-B4747AB5DBC3}" presName="arrowAndChildren" presStyleCnt="0"/>
      <dgm:spPr/>
    </dgm:pt>
    <dgm:pt modelId="{B19BD7A9-BB54-4ED1-8008-DF74CE84D108}" type="pres">
      <dgm:prSet presAssocID="{D7AC06C9-7BA4-4331-A4C5-B4747AB5DBC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10E503A-5600-4F2D-A71D-672DDB1B63B7}" type="pres">
      <dgm:prSet presAssocID="{D7AC06C9-7BA4-4331-A4C5-B4747AB5DBC3}" presName="arrow" presStyleLbl="node1" presStyleIdx="1" presStyleCnt="3"/>
      <dgm:spPr/>
      <dgm:t>
        <a:bodyPr/>
        <a:lstStyle/>
        <a:p>
          <a:endParaRPr lang="ru-RU"/>
        </a:p>
      </dgm:t>
    </dgm:pt>
    <dgm:pt modelId="{3E4EF3C9-BBB5-42DA-A352-644059C228DF}" type="pres">
      <dgm:prSet presAssocID="{D7AC06C9-7BA4-4331-A4C5-B4747AB5DBC3}" presName="descendantArrow" presStyleCnt="0"/>
      <dgm:spPr/>
    </dgm:pt>
    <dgm:pt modelId="{70851722-A91C-41E8-9687-8C3C58F9B1B2}" type="pres">
      <dgm:prSet presAssocID="{D5937708-6DDA-4D14-9F28-553C4AEED4F1}" presName="childTextArrow" presStyleLbl="fgAccFollowNode1" presStyleIdx="2" presStyleCnt="8" custScaleX="15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216ED-BD54-4050-858D-BAAA673E01D2}" type="pres">
      <dgm:prSet presAssocID="{50D18E32-3DB9-449A-B608-3DA2AC27D592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F7A96-A60B-4F8B-B34E-9CF19A32270D}" type="pres">
      <dgm:prSet presAssocID="{567B3103-4A0F-4DA9-9E7E-865AD9234469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37630-928D-4A19-9F41-A674378CFF80}" type="pres">
      <dgm:prSet presAssocID="{1F7A54AB-CCBC-4E1A-9A8B-B9C1B062CFB2}" presName="sp" presStyleCnt="0"/>
      <dgm:spPr/>
    </dgm:pt>
    <dgm:pt modelId="{3544332A-CC8A-4301-8C99-2363B9A40043}" type="pres">
      <dgm:prSet presAssocID="{8CA4D45B-B744-4245-9212-60A1722A28E6}" presName="arrowAndChildren" presStyleCnt="0"/>
      <dgm:spPr/>
    </dgm:pt>
    <dgm:pt modelId="{6F803A53-1238-4F24-BFD7-E57B67F97AE2}" type="pres">
      <dgm:prSet presAssocID="{8CA4D45B-B744-4245-9212-60A1722A28E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1FED625-468C-41FE-A6B5-E6E8D2F6AEAB}" type="pres">
      <dgm:prSet presAssocID="{8CA4D45B-B744-4245-9212-60A1722A28E6}" presName="arrow" presStyleLbl="node1" presStyleIdx="2" presStyleCnt="3" custLinFactNeighborY="-5580"/>
      <dgm:spPr/>
      <dgm:t>
        <a:bodyPr/>
        <a:lstStyle/>
        <a:p>
          <a:endParaRPr lang="ru-RU"/>
        </a:p>
      </dgm:t>
    </dgm:pt>
    <dgm:pt modelId="{EB202075-9842-46BE-9DF6-E206ED3EE691}" type="pres">
      <dgm:prSet presAssocID="{8CA4D45B-B744-4245-9212-60A1722A28E6}" presName="descendantArrow" presStyleCnt="0"/>
      <dgm:spPr/>
    </dgm:pt>
    <dgm:pt modelId="{87834881-312C-42FE-9CCD-150B03357446}" type="pres">
      <dgm:prSet presAssocID="{C27D4222-0585-4730-AAAB-2FC0D7A64CE6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FF09-6ED7-4D52-96A8-942B19CCCE26}" type="pres">
      <dgm:prSet presAssocID="{36D4F744-F7D9-4D47-A6D9-B5C615A65EC2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68E2D-233F-43DD-B8A9-5F974BC87D42}" type="pres">
      <dgm:prSet presAssocID="{D24BCF34-23A4-4E87-B5A9-D0826D2650CD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9E8456-6583-4BBF-BED7-9799C8D5434B}" type="presOf" srcId="{D7AC06C9-7BA4-4331-A4C5-B4747AB5DBC3}" destId="{B19BD7A9-BB54-4ED1-8008-DF74CE84D108}" srcOrd="0" destOrd="0" presId="urn:microsoft.com/office/officeart/2005/8/layout/process4"/>
    <dgm:cxn modelId="{88DFB9E8-0AF7-47A9-B07F-130A3C181748}" type="presOf" srcId="{D5937708-6DDA-4D14-9F28-553C4AEED4F1}" destId="{70851722-A91C-41E8-9687-8C3C58F9B1B2}" srcOrd="0" destOrd="0" presId="urn:microsoft.com/office/officeart/2005/8/layout/process4"/>
    <dgm:cxn modelId="{4171A94D-B79A-4742-AF00-CC2FA24444C0}" type="presOf" srcId="{6A901F6F-C75D-4C90-9FBA-7F39D4463E4A}" destId="{317405F6-FEF5-4A85-8005-C10D86B0AE1B}" srcOrd="0" destOrd="0" presId="urn:microsoft.com/office/officeart/2005/8/layout/process4"/>
    <dgm:cxn modelId="{F139ED1E-AD3C-407F-93D2-7DF72CE51752}" type="presOf" srcId="{8CA4D45B-B744-4245-9212-60A1722A28E6}" destId="{C1FED625-468C-41FE-A6B5-E6E8D2F6AEAB}" srcOrd="1" destOrd="0" presId="urn:microsoft.com/office/officeart/2005/8/layout/process4"/>
    <dgm:cxn modelId="{6C0732A4-55D8-4C15-BF97-94700972C25B}" type="presOf" srcId="{567B3103-4A0F-4DA9-9E7E-865AD9234469}" destId="{391F7A96-A60B-4F8B-B34E-9CF19A32270D}" srcOrd="0" destOrd="0" presId="urn:microsoft.com/office/officeart/2005/8/layout/process4"/>
    <dgm:cxn modelId="{2EC5C9C2-EA19-48B8-908C-84E9D7728F88}" srcId="{D7AC06C9-7BA4-4331-A4C5-B4747AB5DBC3}" destId="{50D18E32-3DB9-449A-B608-3DA2AC27D592}" srcOrd="1" destOrd="0" parTransId="{AD0DF613-7196-4F23-A736-CA6ABDEE9E2D}" sibTransId="{DAFD6D12-8BF0-4248-BFBB-BA8DCC47E9D1}"/>
    <dgm:cxn modelId="{9E4667B6-6940-436B-9EA5-BC093EF1F32A}" srcId="{7F13F32E-DE9E-476E-9203-D40822DAC083}" destId="{44446402-3696-4D1D-9346-2FAF77AF8572}" srcOrd="0" destOrd="0" parTransId="{569C9886-E2D2-437B-AA4E-9639EFAFAA00}" sibTransId="{F0A59DB3-2612-4698-A190-C7BD0BA39C0F}"/>
    <dgm:cxn modelId="{0AF531A2-5E81-49CB-A874-777291D404C4}" srcId="{D7AC06C9-7BA4-4331-A4C5-B4747AB5DBC3}" destId="{D5937708-6DDA-4D14-9F28-553C4AEED4F1}" srcOrd="0" destOrd="0" parTransId="{9F3D832E-D292-49B5-B15A-89EACC334A2A}" sibTransId="{81153275-CB07-423E-BF48-11A76B0F1871}"/>
    <dgm:cxn modelId="{BB8F7AD5-6B54-4860-8B55-61F9C23A2C45}" srcId="{6A901F6F-C75D-4C90-9FBA-7F39D4463E4A}" destId="{8CA4D45B-B744-4245-9212-60A1722A28E6}" srcOrd="0" destOrd="0" parTransId="{FD36D07D-853F-4D4C-A3F1-C34637C02F5D}" sibTransId="{1F7A54AB-CCBC-4E1A-9A8B-B9C1B062CFB2}"/>
    <dgm:cxn modelId="{5728B93C-3FC2-40DA-8471-8C2510039EE6}" type="presOf" srcId="{36D4F744-F7D9-4D47-A6D9-B5C615A65EC2}" destId="{F394FF09-6ED7-4D52-96A8-942B19CCCE26}" srcOrd="0" destOrd="0" presId="urn:microsoft.com/office/officeart/2005/8/layout/process4"/>
    <dgm:cxn modelId="{38347207-A954-493B-815D-62C60F0E6514}" srcId="{8CA4D45B-B744-4245-9212-60A1722A28E6}" destId="{D24BCF34-23A4-4E87-B5A9-D0826D2650CD}" srcOrd="2" destOrd="0" parTransId="{C1DFCBF5-4BE7-482E-A079-C3A0F070C6AC}" sibTransId="{2E861110-087D-4747-9A56-F1E958C2991A}"/>
    <dgm:cxn modelId="{1866254A-CB09-4829-B524-6BD23DCD7747}" type="presOf" srcId="{50D18E32-3DB9-449A-B608-3DA2AC27D592}" destId="{5AC216ED-BD54-4050-858D-BAAA673E01D2}" srcOrd="0" destOrd="0" presId="urn:microsoft.com/office/officeart/2005/8/layout/process4"/>
    <dgm:cxn modelId="{A71DEB49-F71E-4A35-A139-B5B3721A5947}" srcId="{6A901F6F-C75D-4C90-9FBA-7F39D4463E4A}" destId="{7F13F32E-DE9E-476E-9203-D40822DAC083}" srcOrd="2" destOrd="0" parTransId="{A57481A8-03B2-43A0-B13F-96D04D97E3FC}" sibTransId="{EFD24680-E87C-4EFD-B6EA-E0A590B9A4CC}"/>
    <dgm:cxn modelId="{E1E2CACB-5E13-4706-BE31-5A292195A8F8}" srcId="{6A901F6F-C75D-4C90-9FBA-7F39D4463E4A}" destId="{D7AC06C9-7BA4-4331-A4C5-B4747AB5DBC3}" srcOrd="1" destOrd="0" parTransId="{8E2EDEB4-E76E-434F-8E09-EEE597ADC784}" sibTransId="{CF642368-2F42-4492-A7AF-723EEBACBF1B}"/>
    <dgm:cxn modelId="{CF14A6EC-E02D-442D-A0ED-2E2348D6B287}" srcId="{8CA4D45B-B744-4245-9212-60A1722A28E6}" destId="{36D4F744-F7D9-4D47-A6D9-B5C615A65EC2}" srcOrd="1" destOrd="0" parTransId="{0282977B-4077-4C9B-8C2F-9938C483CF72}" sibTransId="{F39BAB60-328F-4AAC-A59E-C18A8C66C9A2}"/>
    <dgm:cxn modelId="{A929DF70-7852-411B-9EF8-D0EC7CDAF026}" srcId="{8CA4D45B-B744-4245-9212-60A1722A28E6}" destId="{C27D4222-0585-4730-AAAB-2FC0D7A64CE6}" srcOrd="0" destOrd="0" parTransId="{4F061CD3-7D75-413E-9275-C970589217D9}" sibTransId="{262FDBC5-330E-4A76-B2A6-D9363BFC50A9}"/>
    <dgm:cxn modelId="{FDB4EE9A-1EAD-431C-A132-9251E82E63FD}" type="presOf" srcId="{D24BCF34-23A4-4E87-B5A9-D0826D2650CD}" destId="{75568E2D-233F-43DD-B8A9-5F974BC87D42}" srcOrd="0" destOrd="0" presId="urn:microsoft.com/office/officeart/2005/8/layout/process4"/>
    <dgm:cxn modelId="{62409495-10B5-408C-AD8C-F88BDBF2F76F}" type="presOf" srcId="{C27D4222-0585-4730-AAAB-2FC0D7A64CE6}" destId="{87834881-312C-42FE-9CCD-150B03357446}" srcOrd="0" destOrd="0" presId="urn:microsoft.com/office/officeart/2005/8/layout/process4"/>
    <dgm:cxn modelId="{B4B3D199-A44F-4577-84EF-AA80991AB4DA}" srcId="{D7AC06C9-7BA4-4331-A4C5-B4747AB5DBC3}" destId="{567B3103-4A0F-4DA9-9E7E-865AD9234469}" srcOrd="2" destOrd="0" parTransId="{AC80BA37-4D91-442C-8646-327F5877BA0D}" sibTransId="{0306BDFB-C001-4896-B3CB-1A739133BFCB}"/>
    <dgm:cxn modelId="{5BDD8905-8DF4-4B66-A1D3-6BD60B66E722}" srcId="{7F13F32E-DE9E-476E-9203-D40822DAC083}" destId="{59A87040-23CC-4D94-870C-4D41885F5A64}" srcOrd="1" destOrd="0" parTransId="{7CA777FD-A0F5-4C79-A5C9-6CE9ABEF799C}" sibTransId="{518549B9-85A0-482A-8CF5-F23CC43204C1}"/>
    <dgm:cxn modelId="{845A8077-A99E-4E47-B801-2A0619AF25A1}" type="presOf" srcId="{44446402-3696-4D1D-9346-2FAF77AF8572}" destId="{B1FE4D14-5818-451B-AAD6-5E50A97D93BF}" srcOrd="0" destOrd="0" presId="urn:microsoft.com/office/officeart/2005/8/layout/process4"/>
    <dgm:cxn modelId="{DC26DED0-BECF-47EF-A864-41DAE7357256}" type="presOf" srcId="{8CA4D45B-B744-4245-9212-60A1722A28E6}" destId="{6F803A53-1238-4F24-BFD7-E57B67F97AE2}" srcOrd="0" destOrd="0" presId="urn:microsoft.com/office/officeart/2005/8/layout/process4"/>
    <dgm:cxn modelId="{4E6EE125-EC06-44A7-B64B-C8517B6D75EB}" type="presOf" srcId="{D7AC06C9-7BA4-4331-A4C5-B4747AB5DBC3}" destId="{E10E503A-5600-4F2D-A71D-672DDB1B63B7}" srcOrd="1" destOrd="0" presId="urn:microsoft.com/office/officeart/2005/8/layout/process4"/>
    <dgm:cxn modelId="{1EB45FD7-C949-4C43-B027-8CCC1AE6D53A}" type="presOf" srcId="{59A87040-23CC-4D94-870C-4D41885F5A64}" destId="{C08A8BA5-7C3D-44BA-B222-5ABA61891ACB}" srcOrd="0" destOrd="0" presId="urn:microsoft.com/office/officeart/2005/8/layout/process4"/>
    <dgm:cxn modelId="{BABC0166-1CE5-44C2-BC86-CE6058BDF727}" type="presOf" srcId="{7F13F32E-DE9E-476E-9203-D40822DAC083}" destId="{64078C34-234D-4324-8B39-299B3F6F6833}" srcOrd="1" destOrd="0" presId="urn:microsoft.com/office/officeart/2005/8/layout/process4"/>
    <dgm:cxn modelId="{6B091AD9-8D28-4EBF-A901-2D0758BC4266}" type="presOf" srcId="{7F13F32E-DE9E-476E-9203-D40822DAC083}" destId="{68AC2C6A-83AC-4598-95F4-39009434ED3A}" srcOrd="0" destOrd="0" presId="urn:microsoft.com/office/officeart/2005/8/layout/process4"/>
    <dgm:cxn modelId="{5540BD98-1484-42FC-8F9F-3A52DBDB372E}" type="presParOf" srcId="{317405F6-FEF5-4A85-8005-C10D86B0AE1B}" destId="{BA634745-0D3C-47D0-B8B8-BF13AA4C8A78}" srcOrd="0" destOrd="0" presId="urn:microsoft.com/office/officeart/2005/8/layout/process4"/>
    <dgm:cxn modelId="{BCC775D6-594F-4D79-BBBE-93FB171A425D}" type="presParOf" srcId="{BA634745-0D3C-47D0-B8B8-BF13AA4C8A78}" destId="{68AC2C6A-83AC-4598-95F4-39009434ED3A}" srcOrd="0" destOrd="0" presId="urn:microsoft.com/office/officeart/2005/8/layout/process4"/>
    <dgm:cxn modelId="{D2D17DB8-A2DD-46F0-9173-76EDE92142DE}" type="presParOf" srcId="{BA634745-0D3C-47D0-B8B8-BF13AA4C8A78}" destId="{64078C34-234D-4324-8B39-299B3F6F6833}" srcOrd="1" destOrd="0" presId="urn:microsoft.com/office/officeart/2005/8/layout/process4"/>
    <dgm:cxn modelId="{A1A36EF1-6E5A-4464-BDE4-64BB99B1E700}" type="presParOf" srcId="{BA634745-0D3C-47D0-B8B8-BF13AA4C8A78}" destId="{D9FB3C5C-101C-47E9-A87D-1905E6D05E73}" srcOrd="2" destOrd="0" presId="urn:microsoft.com/office/officeart/2005/8/layout/process4"/>
    <dgm:cxn modelId="{6644147E-641B-4260-A34F-BA5D539B1ACC}" type="presParOf" srcId="{D9FB3C5C-101C-47E9-A87D-1905E6D05E73}" destId="{B1FE4D14-5818-451B-AAD6-5E50A97D93BF}" srcOrd="0" destOrd="0" presId="urn:microsoft.com/office/officeart/2005/8/layout/process4"/>
    <dgm:cxn modelId="{7228DD78-D02A-48C2-A4E0-84BD913CC994}" type="presParOf" srcId="{D9FB3C5C-101C-47E9-A87D-1905E6D05E73}" destId="{C08A8BA5-7C3D-44BA-B222-5ABA61891ACB}" srcOrd="1" destOrd="0" presId="urn:microsoft.com/office/officeart/2005/8/layout/process4"/>
    <dgm:cxn modelId="{87130DEA-A222-4CA2-8428-98119C95A97D}" type="presParOf" srcId="{317405F6-FEF5-4A85-8005-C10D86B0AE1B}" destId="{727C87EF-A055-4D1A-9B06-652984C13D16}" srcOrd="1" destOrd="0" presId="urn:microsoft.com/office/officeart/2005/8/layout/process4"/>
    <dgm:cxn modelId="{8D93A497-5BCD-43A9-ADFF-0A04473FCE6F}" type="presParOf" srcId="{317405F6-FEF5-4A85-8005-C10D86B0AE1B}" destId="{7881382B-E51B-4B3F-9E42-20F906A6DD96}" srcOrd="2" destOrd="0" presId="urn:microsoft.com/office/officeart/2005/8/layout/process4"/>
    <dgm:cxn modelId="{F769636F-71EC-43AA-B4FC-442204EF405A}" type="presParOf" srcId="{7881382B-E51B-4B3F-9E42-20F906A6DD96}" destId="{B19BD7A9-BB54-4ED1-8008-DF74CE84D108}" srcOrd="0" destOrd="0" presId="urn:microsoft.com/office/officeart/2005/8/layout/process4"/>
    <dgm:cxn modelId="{962CEBD5-C5F3-4F94-8E4E-7EEB84EAB24E}" type="presParOf" srcId="{7881382B-E51B-4B3F-9E42-20F906A6DD96}" destId="{E10E503A-5600-4F2D-A71D-672DDB1B63B7}" srcOrd="1" destOrd="0" presId="urn:microsoft.com/office/officeart/2005/8/layout/process4"/>
    <dgm:cxn modelId="{41AC5EB4-8BD2-48E7-AEF3-B9E77A08CCF2}" type="presParOf" srcId="{7881382B-E51B-4B3F-9E42-20F906A6DD96}" destId="{3E4EF3C9-BBB5-42DA-A352-644059C228DF}" srcOrd="2" destOrd="0" presId="urn:microsoft.com/office/officeart/2005/8/layout/process4"/>
    <dgm:cxn modelId="{2FD074EB-2492-4267-B6AA-B37DE7C5F9E1}" type="presParOf" srcId="{3E4EF3C9-BBB5-42DA-A352-644059C228DF}" destId="{70851722-A91C-41E8-9687-8C3C58F9B1B2}" srcOrd="0" destOrd="0" presId="urn:microsoft.com/office/officeart/2005/8/layout/process4"/>
    <dgm:cxn modelId="{0BBB75E2-0D34-4CCF-8879-D1B2A6ABD3DD}" type="presParOf" srcId="{3E4EF3C9-BBB5-42DA-A352-644059C228DF}" destId="{5AC216ED-BD54-4050-858D-BAAA673E01D2}" srcOrd="1" destOrd="0" presId="urn:microsoft.com/office/officeart/2005/8/layout/process4"/>
    <dgm:cxn modelId="{2E3BB938-4BDA-481A-A039-0D85C3EBD2ED}" type="presParOf" srcId="{3E4EF3C9-BBB5-42DA-A352-644059C228DF}" destId="{391F7A96-A60B-4F8B-B34E-9CF19A32270D}" srcOrd="2" destOrd="0" presId="urn:microsoft.com/office/officeart/2005/8/layout/process4"/>
    <dgm:cxn modelId="{6667D028-3A33-45AB-9EB0-4E7C1E38F9AA}" type="presParOf" srcId="{317405F6-FEF5-4A85-8005-C10D86B0AE1B}" destId="{F5337630-928D-4A19-9F41-A674378CFF80}" srcOrd="3" destOrd="0" presId="urn:microsoft.com/office/officeart/2005/8/layout/process4"/>
    <dgm:cxn modelId="{39251FF6-1109-48DD-8D8C-27894C1DC158}" type="presParOf" srcId="{317405F6-FEF5-4A85-8005-C10D86B0AE1B}" destId="{3544332A-CC8A-4301-8C99-2363B9A40043}" srcOrd="4" destOrd="0" presId="urn:microsoft.com/office/officeart/2005/8/layout/process4"/>
    <dgm:cxn modelId="{7F3D9287-2D76-4BA1-BD99-FA1B63821CC7}" type="presParOf" srcId="{3544332A-CC8A-4301-8C99-2363B9A40043}" destId="{6F803A53-1238-4F24-BFD7-E57B67F97AE2}" srcOrd="0" destOrd="0" presId="urn:microsoft.com/office/officeart/2005/8/layout/process4"/>
    <dgm:cxn modelId="{5C715A55-C66C-479E-BC6B-57D302488EAA}" type="presParOf" srcId="{3544332A-CC8A-4301-8C99-2363B9A40043}" destId="{C1FED625-468C-41FE-A6B5-E6E8D2F6AEAB}" srcOrd="1" destOrd="0" presId="urn:microsoft.com/office/officeart/2005/8/layout/process4"/>
    <dgm:cxn modelId="{B078436C-93B4-43AA-826D-194D3B2E215D}" type="presParOf" srcId="{3544332A-CC8A-4301-8C99-2363B9A40043}" destId="{EB202075-9842-46BE-9DF6-E206ED3EE691}" srcOrd="2" destOrd="0" presId="urn:microsoft.com/office/officeart/2005/8/layout/process4"/>
    <dgm:cxn modelId="{15156DAB-38B2-44D4-8048-D175D0B7A4EB}" type="presParOf" srcId="{EB202075-9842-46BE-9DF6-E206ED3EE691}" destId="{87834881-312C-42FE-9CCD-150B03357446}" srcOrd="0" destOrd="0" presId="urn:microsoft.com/office/officeart/2005/8/layout/process4"/>
    <dgm:cxn modelId="{9F40269A-D0FD-4F01-8713-A897FC574A14}" type="presParOf" srcId="{EB202075-9842-46BE-9DF6-E206ED3EE691}" destId="{F394FF09-6ED7-4D52-96A8-942B19CCCE26}" srcOrd="1" destOrd="0" presId="urn:microsoft.com/office/officeart/2005/8/layout/process4"/>
    <dgm:cxn modelId="{85C62336-1634-427E-87A0-0A8895F189C6}" type="presParOf" srcId="{EB202075-9842-46BE-9DF6-E206ED3EE691}" destId="{75568E2D-233F-43DD-B8A9-5F974BC87D42}" srcOrd="2" destOrd="0" presId="urn:microsoft.com/office/officeart/2005/8/layout/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50C239-6322-4E2D-9B60-56BC96C804CD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415A44E-8062-4913-9E0D-EF8C0796552E}">
      <dgm:prSet custT="1"/>
      <dgm:spPr/>
      <dgm:t>
        <a:bodyPr/>
        <a:lstStyle/>
        <a:p>
          <a:pPr algn="ctr" rtl="0"/>
          <a:r>
            <a:rPr lang="ru-RU" sz="1400" dirty="0" smtClean="0">
              <a:ln/>
            </a:rPr>
            <a:t>Круговые вращения и наклоны головы назад</a:t>
          </a:r>
          <a:endParaRPr lang="ru-RU" sz="1400" dirty="0">
            <a:ln/>
          </a:endParaRPr>
        </a:p>
      </dgm:t>
    </dgm:pt>
    <dgm:pt modelId="{E7F56B5B-12E7-4DA4-80DE-8456D32C3308}" type="parTrans" cxnId="{433C8215-14A6-45F7-BA1E-175C25452572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7AD1A42-6D8E-4FB6-A1D5-BB657F418B0C}" type="sibTrans" cxnId="{433C8215-14A6-45F7-BA1E-175C25452572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AFDF4EE9-4FB7-47FA-8B3F-D0583C7624AE}">
      <dgm:prSet custT="1"/>
      <dgm:spPr/>
      <dgm:t>
        <a:bodyPr/>
        <a:lstStyle/>
        <a:p>
          <a:pPr algn="ctr" rtl="0"/>
          <a:r>
            <a:rPr lang="ru-RU" sz="1400" dirty="0" smtClean="0">
              <a:ln/>
            </a:rPr>
            <a:t>Упражнения на пресс с прямыми ногами в положении сидя и лёжа</a:t>
          </a:r>
          <a:endParaRPr lang="ru-RU" sz="1400" dirty="0">
            <a:ln/>
          </a:endParaRPr>
        </a:p>
      </dgm:t>
    </dgm:pt>
    <dgm:pt modelId="{1C274B5A-7D62-49BE-BC9B-37807DD171B0}" type="parTrans" cxnId="{2BE42A61-C273-49D4-B2F7-20388D613B58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DBDC189D-DB5B-456A-BA89-65FA32508B7B}" type="sibTrans" cxnId="{2BE42A61-C273-49D4-B2F7-20388D613B58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E200BBC8-6581-4053-8F01-E2A6F146CF35}">
      <dgm:prSet custT="1"/>
      <dgm:spPr/>
      <dgm:t>
        <a:bodyPr/>
        <a:lstStyle/>
        <a:p>
          <a:pPr algn="ctr" rtl="0"/>
          <a:r>
            <a:rPr lang="ru-RU" sz="1400" dirty="0" smtClean="0">
              <a:ln/>
            </a:rPr>
            <a:t>Сильный прогиб в поясничном отделе назад</a:t>
          </a:r>
          <a:endParaRPr lang="ru-RU" sz="1400" dirty="0">
            <a:ln/>
          </a:endParaRPr>
        </a:p>
      </dgm:t>
    </dgm:pt>
    <dgm:pt modelId="{BB6BEB7C-BDE9-4D23-8C8E-B6FF7C9A4145}" type="parTrans" cxnId="{43CC3445-84EE-4B54-A3AC-6A7BCD1745B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407B9F3C-A1FA-40B6-9D72-CEA67942C245}" type="sibTrans" cxnId="{43CC3445-84EE-4B54-A3AC-6A7BCD1745B7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55E01209-0235-4456-90C9-598B2AD47298}">
      <dgm:prSet custT="1"/>
      <dgm:spPr/>
      <dgm:t>
        <a:bodyPr/>
        <a:lstStyle/>
        <a:p>
          <a:pPr algn="ctr" rtl="0"/>
          <a:r>
            <a:rPr lang="ru-RU" sz="1400" b="0" dirty="0" smtClean="0">
              <a:ln/>
            </a:rPr>
            <a:t>Выполнение дыхательных упражнений с одновременным поднятием рук вверх</a:t>
          </a:r>
          <a:endParaRPr lang="ru-RU" sz="1400" b="0" dirty="0">
            <a:ln/>
          </a:endParaRPr>
        </a:p>
      </dgm:t>
    </dgm:pt>
    <dgm:pt modelId="{D62B5BE4-F3E7-4DEC-897E-9F59189102F5}" type="parTrans" cxnId="{0AA1391A-5CB7-4399-992D-C47DC87EDFD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E22D48F4-F8DA-40B9-912D-FF2AEC03A9CD}" type="sibTrans" cxnId="{0AA1391A-5CB7-4399-992D-C47DC87EDFD0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B1EEED83-DEE3-436F-8665-139909F9F0C5}">
      <dgm:prSet custT="1"/>
      <dgm:spPr/>
      <dgm:t>
        <a:bodyPr/>
        <a:lstStyle/>
        <a:p>
          <a:pPr algn="ctr" rtl="0"/>
          <a:r>
            <a:rPr lang="ru-RU" sz="1400" dirty="0" smtClean="0">
              <a:ln/>
            </a:rPr>
            <a:t>Ходьба на внутренней и внешней стороне стопы </a:t>
          </a:r>
          <a:endParaRPr lang="ru-RU" sz="1400" dirty="0">
            <a:ln/>
          </a:endParaRPr>
        </a:p>
      </dgm:t>
    </dgm:pt>
    <dgm:pt modelId="{07347D2F-48B9-4DDA-9105-BCB0DF1A6BA1}" type="parTrans" cxnId="{F4CD1007-BBA8-4EA4-A993-31302C573373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0EFDE14B-6992-425F-B462-5127ACD204D4}" type="sibTrans" cxnId="{F4CD1007-BBA8-4EA4-A993-31302C573373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CE721917-466D-44A4-8390-761F3515FE23}">
      <dgm:prSet custT="1"/>
      <dgm:spPr/>
      <dgm:t>
        <a:bodyPr/>
        <a:lstStyle/>
        <a:p>
          <a:pPr algn="ctr" rtl="0"/>
          <a:r>
            <a:rPr lang="ru-RU" sz="1400" dirty="0" smtClean="0">
              <a:ln/>
            </a:rPr>
            <a:t>Бег и прыжки босиком по жесткому покрытию</a:t>
          </a:r>
          <a:endParaRPr lang="ru-RU" sz="1400" dirty="0">
            <a:ln/>
          </a:endParaRPr>
        </a:p>
      </dgm:t>
    </dgm:pt>
    <dgm:pt modelId="{B2E5CB8F-CEAA-44C1-85EC-B36A40B29925}" type="parTrans" cxnId="{9B2D6E79-8A01-42EE-93C5-E72E5DC42308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B4E9018C-256B-4751-B0E0-B3EC10E10816}" type="sibTrans" cxnId="{9B2D6E79-8A01-42EE-93C5-E72E5DC42308}">
      <dgm:prSet/>
      <dgm:spPr/>
      <dgm:t>
        <a:bodyPr/>
        <a:lstStyle/>
        <a:p>
          <a:endParaRPr lang="ru-RU" sz="4000">
            <a:solidFill>
              <a:schemeClr val="tx1"/>
            </a:solidFill>
          </a:endParaRPr>
        </a:p>
      </dgm:t>
    </dgm:pt>
    <dgm:pt modelId="{436793C6-C8C2-4400-8625-ABE22017CE26}" type="pres">
      <dgm:prSet presAssocID="{2C50C239-6322-4E2D-9B60-56BC96C804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45E21-40C6-4FA6-8156-8C087C539FFA}" type="pres">
      <dgm:prSet presAssocID="{5415A44E-8062-4913-9E0D-EF8C0796552E}" presName="parentText" presStyleLbl="node1" presStyleIdx="0" presStyleCnt="6" custLinFactY="-274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79E51-2328-4F90-B4C8-9293DBF16A10}" type="pres">
      <dgm:prSet presAssocID="{A7AD1A42-6D8E-4FB6-A1D5-BB657F418B0C}" presName="spacer" presStyleCnt="0"/>
      <dgm:spPr/>
    </dgm:pt>
    <dgm:pt modelId="{F090AD8D-366D-449D-9F57-400490FDF222}" type="pres">
      <dgm:prSet presAssocID="{AFDF4EE9-4FB7-47FA-8B3F-D0583C7624AE}" presName="parentText" presStyleLbl="node1" presStyleIdx="1" presStyleCnt="6" custLinFactNeighborX="-1163" custLinFactNeighborY="59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7FD07-32F4-46D9-9CD7-6D3FD46C48FA}" type="pres">
      <dgm:prSet presAssocID="{DBDC189D-DB5B-456A-BA89-65FA32508B7B}" presName="spacer" presStyleCnt="0"/>
      <dgm:spPr/>
    </dgm:pt>
    <dgm:pt modelId="{517EA805-BB36-4142-9C8A-8BAF9A3214E2}" type="pres">
      <dgm:prSet presAssocID="{E200BBC8-6581-4053-8F01-E2A6F146CF3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25DBA-FF67-4F5F-ABE1-0556FDE152C5}" type="pres">
      <dgm:prSet presAssocID="{407B9F3C-A1FA-40B6-9D72-CEA67942C245}" presName="spacer" presStyleCnt="0"/>
      <dgm:spPr/>
    </dgm:pt>
    <dgm:pt modelId="{DFF67AAF-B365-4EBD-8763-E0735AA5466F}" type="pres">
      <dgm:prSet presAssocID="{55E01209-0235-4456-90C9-598B2AD4729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FE20-29F7-4D47-8ABE-20CD91F8BE16}" type="pres">
      <dgm:prSet presAssocID="{E22D48F4-F8DA-40B9-912D-FF2AEC03A9CD}" presName="spacer" presStyleCnt="0"/>
      <dgm:spPr/>
    </dgm:pt>
    <dgm:pt modelId="{EC656C97-4B86-494B-8D3B-50B1A64FB601}" type="pres">
      <dgm:prSet presAssocID="{B1EEED83-DEE3-436F-8665-139909F9F0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571E3-7201-44CF-BE0F-7B24CCC75D93}" type="pres">
      <dgm:prSet presAssocID="{0EFDE14B-6992-425F-B462-5127ACD204D4}" presName="spacer" presStyleCnt="0"/>
      <dgm:spPr/>
    </dgm:pt>
    <dgm:pt modelId="{662AF0EA-FDA6-4611-86B7-C97DD908A1E9}" type="pres">
      <dgm:prSet presAssocID="{CE721917-466D-44A4-8390-761F3515FE2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C8215-14A6-45F7-BA1E-175C25452572}" srcId="{2C50C239-6322-4E2D-9B60-56BC96C804CD}" destId="{5415A44E-8062-4913-9E0D-EF8C0796552E}" srcOrd="0" destOrd="0" parTransId="{E7F56B5B-12E7-4DA4-80DE-8456D32C3308}" sibTransId="{A7AD1A42-6D8E-4FB6-A1D5-BB657F418B0C}"/>
    <dgm:cxn modelId="{F4CD1007-BBA8-4EA4-A993-31302C573373}" srcId="{2C50C239-6322-4E2D-9B60-56BC96C804CD}" destId="{B1EEED83-DEE3-436F-8665-139909F9F0C5}" srcOrd="4" destOrd="0" parTransId="{07347D2F-48B9-4DDA-9105-BCB0DF1A6BA1}" sibTransId="{0EFDE14B-6992-425F-B462-5127ACD204D4}"/>
    <dgm:cxn modelId="{9B2D6E79-8A01-42EE-93C5-E72E5DC42308}" srcId="{2C50C239-6322-4E2D-9B60-56BC96C804CD}" destId="{CE721917-466D-44A4-8390-761F3515FE23}" srcOrd="5" destOrd="0" parTransId="{B2E5CB8F-CEAA-44C1-85EC-B36A40B29925}" sibTransId="{B4E9018C-256B-4751-B0E0-B3EC10E10816}"/>
    <dgm:cxn modelId="{8CF603A5-F945-4082-8D79-B5A4C90793A6}" type="presOf" srcId="{2C50C239-6322-4E2D-9B60-56BC96C804CD}" destId="{436793C6-C8C2-4400-8625-ABE22017CE26}" srcOrd="0" destOrd="0" presId="urn:microsoft.com/office/officeart/2005/8/layout/vList2"/>
    <dgm:cxn modelId="{247EB10E-EDBA-4C0C-B146-A69B274EEAF4}" type="presOf" srcId="{E200BBC8-6581-4053-8F01-E2A6F146CF35}" destId="{517EA805-BB36-4142-9C8A-8BAF9A3214E2}" srcOrd="0" destOrd="0" presId="urn:microsoft.com/office/officeart/2005/8/layout/vList2"/>
    <dgm:cxn modelId="{43CC3445-84EE-4B54-A3AC-6A7BCD1745B7}" srcId="{2C50C239-6322-4E2D-9B60-56BC96C804CD}" destId="{E200BBC8-6581-4053-8F01-E2A6F146CF35}" srcOrd="2" destOrd="0" parTransId="{BB6BEB7C-BDE9-4D23-8C8E-B6FF7C9A4145}" sibTransId="{407B9F3C-A1FA-40B6-9D72-CEA67942C245}"/>
    <dgm:cxn modelId="{F0D64BD0-438E-457D-BFBC-41900182F494}" type="presOf" srcId="{AFDF4EE9-4FB7-47FA-8B3F-D0583C7624AE}" destId="{F090AD8D-366D-449D-9F57-400490FDF222}" srcOrd="0" destOrd="0" presId="urn:microsoft.com/office/officeart/2005/8/layout/vList2"/>
    <dgm:cxn modelId="{6E0CA0C6-63D8-42B5-B788-5762C0CC43A6}" type="presOf" srcId="{B1EEED83-DEE3-436F-8665-139909F9F0C5}" destId="{EC656C97-4B86-494B-8D3B-50B1A64FB601}" srcOrd="0" destOrd="0" presId="urn:microsoft.com/office/officeart/2005/8/layout/vList2"/>
    <dgm:cxn modelId="{0AA1391A-5CB7-4399-992D-C47DC87EDFD0}" srcId="{2C50C239-6322-4E2D-9B60-56BC96C804CD}" destId="{55E01209-0235-4456-90C9-598B2AD47298}" srcOrd="3" destOrd="0" parTransId="{D62B5BE4-F3E7-4DEC-897E-9F59189102F5}" sibTransId="{E22D48F4-F8DA-40B9-912D-FF2AEC03A9CD}"/>
    <dgm:cxn modelId="{2BE42A61-C273-49D4-B2F7-20388D613B58}" srcId="{2C50C239-6322-4E2D-9B60-56BC96C804CD}" destId="{AFDF4EE9-4FB7-47FA-8B3F-D0583C7624AE}" srcOrd="1" destOrd="0" parTransId="{1C274B5A-7D62-49BE-BC9B-37807DD171B0}" sibTransId="{DBDC189D-DB5B-456A-BA89-65FA32508B7B}"/>
    <dgm:cxn modelId="{C0632F49-8BCD-4B7A-912C-7A9DA171A139}" type="presOf" srcId="{5415A44E-8062-4913-9E0D-EF8C0796552E}" destId="{89145E21-40C6-4FA6-8156-8C087C539FFA}" srcOrd="0" destOrd="0" presId="urn:microsoft.com/office/officeart/2005/8/layout/vList2"/>
    <dgm:cxn modelId="{CC1206F2-1879-47E2-8CBB-FBB695983B1A}" type="presOf" srcId="{55E01209-0235-4456-90C9-598B2AD47298}" destId="{DFF67AAF-B365-4EBD-8763-E0735AA5466F}" srcOrd="0" destOrd="0" presId="urn:microsoft.com/office/officeart/2005/8/layout/vList2"/>
    <dgm:cxn modelId="{E34FA659-C19A-4B51-BC5C-C12A76DFF93F}" type="presOf" srcId="{CE721917-466D-44A4-8390-761F3515FE23}" destId="{662AF0EA-FDA6-4611-86B7-C97DD908A1E9}" srcOrd="0" destOrd="0" presId="urn:microsoft.com/office/officeart/2005/8/layout/vList2"/>
    <dgm:cxn modelId="{462C3494-E375-4816-9423-F3A40598FF11}" type="presParOf" srcId="{436793C6-C8C2-4400-8625-ABE22017CE26}" destId="{89145E21-40C6-4FA6-8156-8C087C539FFA}" srcOrd="0" destOrd="0" presId="urn:microsoft.com/office/officeart/2005/8/layout/vList2"/>
    <dgm:cxn modelId="{7F1C029C-B56D-4268-967C-D77FEA7BA02B}" type="presParOf" srcId="{436793C6-C8C2-4400-8625-ABE22017CE26}" destId="{35179E51-2328-4F90-B4C8-9293DBF16A10}" srcOrd="1" destOrd="0" presId="urn:microsoft.com/office/officeart/2005/8/layout/vList2"/>
    <dgm:cxn modelId="{D219EAC5-BEDD-44AB-84ED-4A1A423A4E1A}" type="presParOf" srcId="{436793C6-C8C2-4400-8625-ABE22017CE26}" destId="{F090AD8D-366D-449D-9F57-400490FDF222}" srcOrd="2" destOrd="0" presId="urn:microsoft.com/office/officeart/2005/8/layout/vList2"/>
    <dgm:cxn modelId="{D9D4C8FC-AC88-4C96-8FEF-DA046FDBC28F}" type="presParOf" srcId="{436793C6-C8C2-4400-8625-ABE22017CE26}" destId="{7A97FD07-32F4-46D9-9CD7-6D3FD46C48FA}" srcOrd="3" destOrd="0" presId="urn:microsoft.com/office/officeart/2005/8/layout/vList2"/>
    <dgm:cxn modelId="{B3278327-7D8E-437B-A4FD-A533455E9F0C}" type="presParOf" srcId="{436793C6-C8C2-4400-8625-ABE22017CE26}" destId="{517EA805-BB36-4142-9C8A-8BAF9A3214E2}" srcOrd="4" destOrd="0" presId="urn:microsoft.com/office/officeart/2005/8/layout/vList2"/>
    <dgm:cxn modelId="{072B23CE-ADD8-46D7-B57F-42EBA398A167}" type="presParOf" srcId="{436793C6-C8C2-4400-8625-ABE22017CE26}" destId="{3D425DBA-FF67-4F5F-ABE1-0556FDE152C5}" srcOrd="5" destOrd="0" presId="urn:microsoft.com/office/officeart/2005/8/layout/vList2"/>
    <dgm:cxn modelId="{8DDFA260-1670-45CE-A212-CEC1CD70125E}" type="presParOf" srcId="{436793C6-C8C2-4400-8625-ABE22017CE26}" destId="{DFF67AAF-B365-4EBD-8763-E0735AA5466F}" srcOrd="6" destOrd="0" presId="urn:microsoft.com/office/officeart/2005/8/layout/vList2"/>
    <dgm:cxn modelId="{8FA68113-7A30-4EF7-BE31-628BC509CDA9}" type="presParOf" srcId="{436793C6-C8C2-4400-8625-ABE22017CE26}" destId="{487EFE20-29F7-4D47-8ABE-20CD91F8BE16}" srcOrd="7" destOrd="0" presId="urn:microsoft.com/office/officeart/2005/8/layout/vList2"/>
    <dgm:cxn modelId="{2ACB49AA-FDDE-4154-B839-D2BEAD5CE9EA}" type="presParOf" srcId="{436793C6-C8C2-4400-8625-ABE22017CE26}" destId="{EC656C97-4B86-494B-8D3B-50B1A64FB601}" srcOrd="8" destOrd="0" presId="urn:microsoft.com/office/officeart/2005/8/layout/vList2"/>
    <dgm:cxn modelId="{CD3D5DBE-C750-40E9-92EB-305CC23F4404}" type="presParOf" srcId="{436793C6-C8C2-4400-8625-ABE22017CE26}" destId="{21F571E3-7201-44CF-BE0F-7B24CCC75D93}" srcOrd="9" destOrd="0" presId="urn:microsoft.com/office/officeart/2005/8/layout/vList2"/>
    <dgm:cxn modelId="{D0B27B34-9A7C-4412-B956-A24687D83764}" type="presParOf" srcId="{436793C6-C8C2-4400-8625-ABE22017CE26}" destId="{662AF0EA-FDA6-4611-86B7-C97DD908A1E9}" srcOrd="10" destOrd="0" presId="urn:microsoft.com/office/officeart/2005/8/layout/vList2"/>
  </dgm:cxnLst>
  <dgm:bg>
    <a:solidFill>
      <a:schemeClr val="tx2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6813B-B417-4DBD-8469-869FDEC15E4A}" type="datetime1">
              <a:rPr lang="ru-RU" smtClean="0"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DDD18-0512-41E6-B49C-47E6ED5FB3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5DE96-DE54-45A4-8B8D-2C57204801EE}" type="datetime1">
              <a:rPr lang="ru-RU" smtClean="0"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685800"/>
            <a:ext cx="469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85CD5-E15E-407A-9401-63A239FA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6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2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48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8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82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9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15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31" algn="l" defTabSz="9138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0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CD5-E15E-407A-9401-63A239FA9B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33" y="1599299"/>
            <a:ext cx="5997972" cy="1103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8471" y="2917349"/>
            <a:ext cx="4939507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E5C7-F56F-4146-BAA5-25DC518E776E}" type="datetime1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E2F0-6E46-4706-B5BE-9336562405AD}" type="datetime1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48420" y="154925"/>
            <a:ext cx="1225076" cy="32975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967" y="154925"/>
            <a:ext cx="3558846" cy="32975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BA98-13A9-4514-AC46-09127B58D8C0}" type="datetime1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6D7A-3320-42AA-A530-C2EBD8A8EA72}" type="datetime1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410" y="3308236"/>
            <a:ext cx="5997972" cy="1022502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410" y="2182055"/>
            <a:ext cx="5997972" cy="1126182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3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7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1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5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19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34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87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1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64A9-5E5B-43FF-981D-8C6B0378D51C}" type="datetime1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1967" y="902140"/>
            <a:ext cx="2391348" cy="25502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0923" y="902140"/>
            <a:ext cx="2392574" cy="25502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E13C-F8DA-41ED-AAB0-E3590750F510}" type="datetime1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22" y="206169"/>
            <a:ext cx="6350794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823" y="1152401"/>
            <a:ext cx="3117819" cy="48026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391" indent="0">
              <a:buNone/>
              <a:defRPr sz="1500" b="1"/>
            </a:lvl2pPr>
            <a:lvl3pPr marL="696781" indent="0">
              <a:buNone/>
              <a:defRPr sz="1400" b="1"/>
            </a:lvl3pPr>
            <a:lvl4pPr marL="1045172" indent="0">
              <a:buNone/>
              <a:defRPr sz="1200" b="1"/>
            </a:lvl4pPr>
            <a:lvl5pPr marL="1393562" indent="0">
              <a:buNone/>
              <a:defRPr sz="1200" b="1"/>
            </a:lvl5pPr>
            <a:lvl6pPr marL="1741954" indent="0">
              <a:buNone/>
              <a:defRPr sz="1200" b="1"/>
            </a:lvl6pPr>
            <a:lvl7pPr marL="2090342" indent="0">
              <a:buNone/>
              <a:defRPr sz="1200" b="1"/>
            </a:lvl7pPr>
            <a:lvl8pPr marL="2438732" indent="0">
              <a:buNone/>
              <a:defRPr sz="1200" b="1"/>
            </a:lvl8pPr>
            <a:lvl9pPr marL="27871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2823" y="1632667"/>
            <a:ext cx="3117819" cy="296621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84573" y="1152401"/>
            <a:ext cx="3119044" cy="48026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391" indent="0">
              <a:buNone/>
              <a:defRPr sz="1500" b="1"/>
            </a:lvl2pPr>
            <a:lvl3pPr marL="696781" indent="0">
              <a:buNone/>
              <a:defRPr sz="1400" b="1"/>
            </a:lvl3pPr>
            <a:lvl4pPr marL="1045172" indent="0">
              <a:buNone/>
              <a:defRPr sz="1200" b="1"/>
            </a:lvl4pPr>
            <a:lvl5pPr marL="1393562" indent="0">
              <a:buNone/>
              <a:defRPr sz="1200" b="1"/>
            </a:lvl5pPr>
            <a:lvl6pPr marL="1741954" indent="0">
              <a:buNone/>
              <a:defRPr sz="1200" b="1"/>
            </a:lvl6pPr>
            <a:lvl7pPr marL="2090342" indent="0">
              <a:buNone/>
              <a:defRPr sz="1200" b="1"/>
            </a:lvl7pPr>
            <a:lvl8pPr marL="2438732" indent="0">
              <a:buNone/>
              <a:defRPr sz="1200" b="1"/>
            </a:lvl8pPr>
            <a:lvl9pPr marL="278712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84573" y="1632667"/>
            <a:ext cx="3119044" cy="296621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05FA-C793-4CFC-ACD5-3B044C75A315}" type="datetime1">
              <a:rPr lang="ru-RU" smtClean="0"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7872-86CD-4415-89B9-58BB8A91D3BD}" type="datetime1">
              <a:rPr lang="ru-RU" smtClean="0"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1726-D9F8-4D25-AA5C-E82D7BA56531}" type="datetime1">
              <a:rPr lang="ru-RU" smtClean="0"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23" y="204982"/>
            <a:ext cx="2321519" cy="87234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58871" y="204977"/>
            <a:ext cx="3944745" cy="43939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823" y="1077327"/>
            <a:ext cx="2321519" cy="3521555"/>
          </a:xfrm>
        </p:spPr>
        <p:txBody>
          <a:bodyPr/>
          <a:lstStyle>
            <a:lvl1pPr marL="0" indent="0">
              <a:buNone/>
              <a:defRPr sz="1100"/>
            </a:lvl1pPr>
            <a:lvl2pPr marL="348391" indent="0">
              <a:buNone/>
              <a:defRPr sz="900"/>
            </a:lvl2pPr>
            <a:lvl3pPr marL="696781" indent="0">
              <a:buNone/>
              <a:defRPr sz="800"/>
            </a:lvl3pPr>
            <a:lvl4pPr marL="1045172" indent="0">
              <a:buNone/>
              <a:defRPr sz="700"/>
            </a:lvl4pPr>
            <a:lvl5pPr marL="1393562" indent="0">
              <a:buNone/>
              <a:defRPr sz="700"/>
            </a:lvl5pPr>
            <a:lvl6pPr marL="1741954" indent="0">
              <a:buNone/>
              <a:defRPr sz="700"/>
            </a:lvl6pPr>
            <a:lvl7pPr marL="2090342" indent="0">
              <a:buNone/>
              <a:defRPr sz="700"/>
            </a:lvl7pPr>
            <a:lvl8pPr marL="2438732" indent="0">
              <a:buNone/>
              <a:defRPr sz="700"/>
            </a:lvl8pPr>
            <a:lvl9pPr marL="278712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DAD7-94AA-4DBC-B6B4-ED3403958522}" type="datetime1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111" y="3603784"/>
            <a:ext cx="4233863" cy="42544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83111" y="460007"/>
            <a:ext cx="4233863" cy="3088958"/>
          </a:xfrm>
        </p:spPr>
        <p:txBody>
          <a:bodyPr/>
          <a:lstStyle>
            <a:lvl1pPr marL="0" indent="0">
              <a:buNone/>
              <a:defRPr sz="2400"/>
            </a:lvl1pPr>
            <a:lvl2pPr marL="348391" indent="0">
              <a:buNone/>
              <a:defRPr sz="2100"/>
            </a:lvl2pPr>
            <a:lvl3pPr marL="696781" indent="0">
              <a:buNone/>
              <a:defRPr sz="1800"/>
            </a:lvl3pPr>
            <a:lvl4pPr marL="1045172" indent="0">
              <a:buNone/>
              <a:defRPr sz="1500"/>
            </a:lvl4pPr>
            <a:lvl5pPr marL="1393562" indent="0">
              <a:buNone/>
              <a:defRPr sz="1500"/>
            </a:lvl5pPr>
            <a:lvl6pPr marL="1741954" indent="0">
              <a:buNone/>
              <a:defRPr sz="1500"/>
            </a:lvl6pPr>
            <a:lvl7pPr marL="2090342" indent="0">
              <a:buNone/>
              <a:defRPr sz="1500"/>
            </a:lvl7pPr>
            <a:lvl8pPr marL="2438732" indent="0">
              <a:buNone/>
              <a:defRPr sz="1500"/>
            </a:lvl8pPr>
            <a:lvl9pPr marL="278712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3111" y="4029236"/>
            <a:ext cx="4233863" cy="604205"/>
          </a:xfrm>
        </p:spPr>
        <p:txBody>
          <a:bodyPr/>
          <a:lstStyle>
            <a:lvl1pPr marL="0" indent="0">
              <a:buNone/>
              <a:defRPr sz="1100"/>
            </a:lvl1pPr>
            <a:lvl2pPr marL="348391" indent="0">
              <a:buNone/>
              <a:defRPr sz="900"/>
            </a:lvl2pPr>
            <a:lvl3pPr marL="696781" indent="0">
              <a:buNone/>
              <a:defRPr sz="800"/>
            </a:lvl3pPr>
            <a:lvl4pPr marL="1045172" indent="0">
              <a:buNone/>
              <a:defRPr sz="700"/>
            </a:lvl4pPr>
            <a:lvl5pPr marL="1393562" indent="0">
              <a:buNone/>
              <a:defRPr sz="700"/>
            </a:lvl5pPr>
            <a:lvl6pPr marL="1741954" indent="0">
              <a:buNone/>
              <a:defRPr sz="700"/>
            </a:lvl6pPr>
            <a:lvl7pPr marL="2090342" indent="0">
              <a:buNone/>
              <a:defRPr sz="700"/>
            </a:lvl7pPr>
            <a:lvl8pPr marL="2438732" indent="0">
              <a:buNone/>
              <a:defRPr sz="700"/>
            </a:lvl8pPr>
            <a:lvl9pPr marL="278712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1976-91E6-46FE-B4CC-FB4AD5A86B71}" type="datetime1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22" y="206169"/>
            <a:ext cx="6350794" cy="858044"/>
          </a:xfrm>
          <a:prstGeom prst="rect">
            <a:avLst/>
          </a:prstGeom>
        </p:spPr>
        <p:txBody>
          <a:bodyPr vert="horz" lIns="69677" tIns="34839" rIns="69677" bIns="3483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822" y="1201262"/>
            <a:ext cx="6350794" cy="3397616"/>
          </a:xfrm>
          <a:prstGeom prst="rect">
            <a:avLst/>
          </a:prstGeom>
        </p:spPr>
        <p:txBody>
          <a:bodyPr vert="horz" lIns="69677" tIns="34839" rIns="69677" bIns="348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2822" y="4771683"/>
            <a:ext cx="1646502" cy="274097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3052-B56A-4C3D-9AD4-FC66AEA20A86}" type="datetime1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10950" y="4771683"/>
            <a:ext cx="2234539" cy="274097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057114" y="4771683"/>
            <a:ext cx="1646502" cy="274097"/>
          </a:xfrm>
          <a:prstGeom prst="rect">
            <a:avLst/>
          </a:prstGeom>
        </p:spPr>
        <p:txBody>
          <a:bodyPr vert="horz" lIns="69677" tIns="34839" rIns="69677" bIns="3483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68D3-5196-403B-807B-95F450C9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6967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293" indent="-261293" algn="l" defTabSz="6967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134" indent="-217744" algn="l" defTabSz="69678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977" indent="-174195" algn="l" defTabSz="6967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65" indent="-174195" algn="l" defTabSz="69678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755" indent="-174195" algn="l" defTabSz="69678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147" indent="-174195" algn="l" defTabSz="696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538" indent="-174195" algn="l" defTabSz="696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930" indent="-174195" algn="l" defTabSz="696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318" indent="-174195" algn="l" defTabSz="696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391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781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17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56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954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34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3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12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lmashenkoss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nsportal.ru/svetlana-viktorovna-ovchinnikov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7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2.xm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3.xm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8.jpeg"/><Relationship Id="rId3" Type="http://schemas.openxmlformats.org/officeDocument/2006/relationships/diagramData" Target="../diagrams/data4.xml"/><Relationship Id="rId7" Type="http://schemas.openxmlformats.org/officeDocument/2006/relationships/image" Target="../media/image56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6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zva.info/imagecdata-&#1050;&#1086;&#1084;&#1072;&#1088;-&#1056;&#1080;&#1089;&#1091;&#1085;&#1086;&#1082;-Png.htm" TargetMode="External"/><Relationship Id="rId3" Type="http://schemas.openxmlformats.org/officeDocument/2006/relationships/hyperlink" Target="http://&#1083;&#1086;&#1075;&#1086;&#1087;&#1077;&#1076;&#1090;&#1080;.&#1088;&#1092;/razvitije-rechevogo-dixanija/" TargetMode="External"/><Relationship Id="rId7" Type="http://schemas.openxmlformats.org/officeDocument/2006/relationships/hyperlink" Target="http://tulacenter16.ru/index/lager_quot_veselyj_muravejnik_quot/0-74" TargetMode="External"/><Relationship Id="rId2" Type="http://schemas.openxmlformats.org/officeDocument/2006/relationships/hyperlink" Target="http://utopiya.spb.ru/image/395-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egro.shiremir.ru/view/detail/mnogomernaya_pedagogika.html" TargetMode="External"/><Relationship Id="rId5" Type="http://schemas.openxmlformats.org/officeDocument/2006/relationships/hyperlink" Target="https://yandex.ru/collections/card/58d3dc94215a8400ba1336c8/" TargetMode="External"/><Relationship Id="rId4" Type="http://schemas.openxmlformats.org/officeDocument/2006/relationships/hyperlink" Target="http://fs.nashaucheba.ru/docs/270/index-1496267-9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079" y="2717007"/>
            <a:ext cx="43179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1430"/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в структуре утренней гимнастики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9261" y="2145503"/>
            <a:ext cx="59293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err="1" smtClean="0">
                <a:ln w="11430"/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Лого-реципрокные</a:t>
            </a:r>
            <a:r>
              <a:rPr lang="ru-RU" sz="3600" dirty="0" smtClean="0">
                <a:ln w="11430"/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игры</a:t>
            </a:r>
          </a:p>
          <a:p>
            <a:pPr algn="ctr"/>
            <a:endParaRPr lang="ru-RU" sz="3600" dirty="0">
              <a:ln w="11430"/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2401" y="3217073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66FF"/>
                </a:solidFill>
              </a:rPr>
              <a:t>Автор-составитель:</a:t>
            </a:r>
          </a:p>
          <a:p>
            <a:r>
              <a:rPr lang="ru-RU" sz="1200" dirty="0" smtClean="0">
                <a:solidFill>
                  <a:srgbClr val="0066FF"/>
                </a:solidFill>
              </a:rPr>
              <a:t>воспитатель </a:t>
            </a:r>
            <a:r>
              <a:rPr lang="ru-RU" sz="1200" dirty="0" smtClean="0">
                <a:solidFill>
                  <a:srgbClr val="0066FF"/>
                </a:solidFill>
              </a:rPr>
              <a:t>МБДОУ  № 32 Овчинникова С.В.</a:t>
            </a:r>
            <a:endParaRPr lang="ru-RU" sz="1200" dirty="0" smtClean="0">
              <a:solidFill>
                <a:srgbClr val="0066FF"/>
              </a:solidFill>
            </a:endParaRPr>
          </a:p>
          <a:p>
            <a:r>
              <a:rPr lang="ru-RU" sz="1200" dirty="0" smtClean="0">
                <a:solidFill>
                  <a:srgbClr val="0066FF"/>
                </a:solidFill>
              </a:rPr>
              <a:t>Е-</a:t>
            </a:r>
            <a:r>
              <a:rPr lang="en-US" sz="1200" dirty="0" smtClean="0">
                <a:solidFill>
                  <a:srgbClr val="0066FF"/>
                </a:solidFill>
              </a:rPr>
              <a:t>mail^ </a:t>
            </a:r>
            <a:r>
              <a:rPr lang="en-US" sz="1200" dirty="0" smtClean="0">
                <a:solidFill>
                  <a:srgbClr val="0066FF"/>
                </a:solidFill>
                <a:hlinkClick r:id="rId3"/>
              </a:rPr>
              <a:t>stelmashenkoss@mail.ru</a:t>
            </a:r>
            <a:endParaRPr lang="en-US" sz="1200" dirty="0" smtClean="0">
              <a:solidFill>
                <a:srgbClr val="0066FF"/>
              </a:solidFill>
            </a:endParaRPr>
          </a:p>
          <a:p>
            <a:r>
              <a:rPr lang="ru-RU" sz="1200" dirty="0" smtClean="0">
                <a:solidFill>
                  <a:srgbClr val="0066FF"/>
                </a:solidFill>
              </a:rPr>
              <a:t>Сайт:</a:t>
            </a:r>
            <a:r>
              <a:rPr lang="en-US" sz="1200" dirty="0" smtClean="0">
                <a:solidFill>
                  <a:srgbClr val="0066FF"/>
                </a:solidFill>
              </a:rPr>
              <a:t> </a:t>
            </a:r>
            <a:r>
              <a:rPr lang="en-US" sz="1200" dirty="0" smtClean="0">
                <a:solidFill>
                  <a:srgbClr val="0066FF"/>
                </a:solidFill>
                <a:hlinkClick r:id="rId4"/>
              </a:rPr>
              <a:t>https://</a:t>
            </a:r>
            <a:r>
              <a:rPr lang="en-US" sz="1200" dirty="0" smtClean="0">
                <a:solidFill>
                  <a:srgbClr val="0066FF"/>
                </a:solidFill>
                <a:hlinkClick r:id="rId4"/>
              </a:rPr>
              <a:t>nsportal.ru/svetlana-viktorovna-ovchinnikova</a:t>
            </a:r>
            <a:endParaRPr lang="ru-RU" sz="1200" dirty="0" smtClean="0">
              <a:solidFill>
                <a:srgbClr val="0088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261" y="216677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66FF"/>
                </a:solidFill>
              </a:rPr>
              <a:t>Муниципальное  бюджетное дошкольное общеобразовательное учреждение № 32</a:t>
            </a:r>
          </a:p>
          <a:p>
            <a:pPr algn="ctr"/>
            <a:r>
              <a:rPr lang="ru-RU" sz="1200" dirty="0" smtClean="0">
                <a:solidFill>
                  <a:srgbClr val="0066FF"/>
                </a:solidFill>
              </a:rPr>
              <a:t>«Детский сад комбинированного вида»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9558" y="4431519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66FF"/>
                </a:solidFill>
              </a:rPr>
              <a:t>Кемерово - 2018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451" y="1859751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66FF"/>
                </a:solidFill>
              </a:rPr>
              <a:t>Презентация на тему:</a:t>
            </a:r>
            <a:endParaRPr lang="ru-RU" sz="1200" dirty="0">
              <a:solidFill>
                <a:srgbClr val="0066FF"/>
              </a:solidFill>
            </a:endParaRPr>
          </a:p>
        </p:txBody>
      </p:sp>
      <p:pic>
        <p:nvPicPr>
          <p:cNvPr id="14" name="Picture 1" descr="C:\Users\Svetlana\Desktop\0_8e490_bbe57929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3971" y="1073933"/>
            <a:ext cx="2500330" cy="972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Муха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Цокотуха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509" y="3645701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Муха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, муха Цокотуха</a:t>
            </a:r>
          </a:p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Села мне на нос и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ухо!</a:t>
            </a:r>
          </a:p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Ж-ж-ж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, Кыш муха цокотуха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85277" y="1216809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Тара-ра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тара-ра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Заплясала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мошкара</a:t>
            </a:r>
          </a:p>
          <a:p>
            <a:pPr algn="ctr"/>
            <a:r>
              <a:rPr lang="ru-RU" sz="1600" dirty="0" smtClean="0"/>
              <a:t>"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Вы букашечки, Вы </a:t>
            </a:r>
            <a:r>
              <a:rPr lang="ru-RU" sz="1600" dirty="0" err="1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милашечки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err="1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Тара-тара-тара-тара-таракашечки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!"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7" descr="http://static8.depositphotos.com/1526816/1063/v/950/depositphotos_10630650-stock-illustration-comical-creature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528483" y="2359817"/>
            <a:ext cx="807256" cy="1153386"/>
          </a:xfrm>
          <a:prstGeom prst="rect">
            <a:avLst/>
          </a:prstGeom>
          <a:noFill/>
        </p:spPr>
      </p:pic>
      <p:pic>
        <p:nvPicPr>
          <p:cNvPr id="18" name="Picture 2" descr="https://st.depositphotos.com/1441191/3803/v/950/depositphotos_38032503-stock-illustration-hand-gestur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814102" y="3574263"/>
            <a:ext cx="934281" cy="899121"/>
          </a:xfrm>
          <a:prstGeom prst="rect">
            <a:avLst/>
          </a:prstGeom>
          <a:noFill/>
        </p:spPr>
      </p:pic>
      <p:pic>
        <p:nvPicPr>
          <p:cNvPr id="12290" name="Picture 2" descr="http://4.bp.blogspot.com/-1Fn2VO6FMsA/Ukr4yvcujzI/AAAAAAAA2tQ/WPCGbCgGVHg/s1600/insectosparaimprimir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lum contrast="10000"/>
          </a:blip>
          <a:srcRect b="5136"/>
          <a:stretch>
            <a:fillRect/>
          </a:stretch>
        </p:blipFill>
        <p:spPr bwMode="auto">
          <a:xfrm>
            <a:off x="3313905" y="2359817"/>
            <a:ext cx="798223" cy="1071570"/>
          </a:xfrm>
          <a:prstGeom prst="rect">
            <a:avLst/>
          </a:prstGeom>
          <a:noFill/>
        </p:spPr>
      </p:pic>
      <p:pic>
        <p:nvPicPr>
          <p:cNvPr id="12295" name="Picture 7" descr="C:\Users\Svetlana\Desktop\frecklesоо-clipart-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385" y="1216809"/>
            <a:ext cx="1372266" cy="972340"/>
          </a:xfrm>
          <a:prstGeom prst="rect">
            <a:avLst/>
          </a:prstGeom>
          <a:noFill/>
        </p:spPr>
      </p:pic>
      <p:pic>
        <p:nvPicPr>
          <p:cNvPr id="3075" name="Picture 3" descr="C:\Users\Svetlana\Desktop\КАРТИНКИ реципрокные\depositphotos_10646698-little-fly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385475" y="2288379"/>
            <a:ext cx="714380" cy="1145471"/>
          </a:xfrm>
          <a:prstGeom prst="rect">
            <a:avLst/>
          </a:prstGeom>
          <a:noFill/>
        </p:spPr>
      </p:pic>
      <p:pic>
        <p:nvPicPr>
          <p:cNvPr id="15365" name="Picture 5" descr="C:\Users\Svetlana\Desktop\14пааддпп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527823" y="1859751"/>
            <a:ext cx="1377733" cy="1285884"/>
          </a:xfrm>
          <a:prstGeom prst="rect">
            <a:avLst/>
          </a:prstGeom>
          <a:noFill/>
        </p:spPr>
      </p:pic>
      <p:pic>
        <p:nvPicPr>
          <p:cNvPr id="21" name="Рисунок 20" descr="C:\Users\Svetlana\Desktop\stock-vector-vector-illustration-of-collection-of-hand-gestures-169179173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10064854">
            <a:off x="4216363" y="3485446"/>
            <a:ext cx="1232265" cy="46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Svetlana\Desktop\КАРТИНКИ реципрокные\e84e491a4587177e069ef3db8bad7e7c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956583" y="2068829"/>
            <a:ext cx="714380" cy="895723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1" name="Picture 13" descr="C:\Users\Svetlana\Desktop\3252шддш5-1ппп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385" y="1859751"/>
            <a:ext cx="1285884" cy="1727346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Заплясала мошкара</a:t>
            </a:r>
          </a:p>
        </p:txBody>
      </p:sp>
      <p:pic>
        <p:nvPicPr>
          <p:cNvPr id="48132" name="Picture 4" descr="C:\Users\Svetlana\Desktop\_44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5457045" y="2502693"/>
            <a:ext cx="1143008" cy="2108579"/>
          </a:xfrm>
          <a:prstGeom prst="rect">
            <a:avLst/>
          </a:prstGeom>
          <a:noFill/>
        </p:spPr>
      </p:pic>
      <p:pic>
        <p:nvPicPr>
          <p:cNvPr id="48143" name="Picture 15" descr="C:\Users\Svetlana\Desktop\1__koооpiy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 rot="20064771" flipH="1">
            <a:off x="572299" y="1324268"/>
            <a:ext cx="653211" cy="6851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42467" y="1145371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Муравей,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Муравей!</a:t>
            </a:r>
          </a:p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жалеет лаптей,-</a:t>
            </a:r>
            <a:b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 err="1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Муравьихою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 попрыгивает</a:t>
            </a:r>
            <a:b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И букашечкам подмигивает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3509" y="4074329"/>
            <a:ext cx="2714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А за нею Клоп, Клоп</a:t>
            </a:r>
            <a:b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Сапогами топ, топ!</a:t>
            </a:r>
          </a:p>
          <a:p>
            <a:endParaRPr lang="ru-RU" dirty="0"/>
          </a:p>
        </p:txBody>
      </p:sp>
      <p:pic>
        <p:nvPicPr>
          <p:cNvPr id="14341" name="Picture 5" descr="http://tulacenter16.ru/img/ant0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3971" y="3217073"/>
            <a:ext cx="1749972" cy="1159649"/>
          </a:xfrm>
          <a:prstGeom prst="rect">
            <a:avLst/>
          </a:prstGeom>
          <a:noFill/>
        </p:spPr>
      </p:pic>
      <p:pic>
        <p:nvPicPr>
          <p:cNvPr id="14345" name="Picture 9" descr="http://www.playcast.ru/uploads/2015/07/19/1438519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0963" y="2502693"/>
            <a:ext cx="1071570" cy="106042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13509" y="3574263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Бом! бом! бом! </a:t>
            </a:r>
          </a:p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Пляшет  Муха с Комаром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Svetlana\Desktop\КАРТИНКИ реципрокные\s120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0831" y="1716875"/>
            <a:ext cx="1428761" cy="1368818"/>
          </a:xfrm>
          <a:prstGeom prst="rect">
            <a:avLst/>
          </a:prstGeom>
          <a:noFill/>
        </p:spPr>
      </p:pic>
      <p:pic>
        <p:nvPicPr>
          <p:cNvPr id="4099" name="Picture 3" descr="C:\Users\Svetlana\Desktop\КАРТИНКИ реципрокные\dооevochka_8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26531" b="56630"/>
          <a:stretch>
            <a:fillRect/>
          </a:stretch>
        </p:blipFill>
        <p:spPr bwMode="auto">
          <a:xfrm>
            <a:off x="5957111" y="1931189"/>
            <a:ext cx="1027889" cy="861398"/>
          </a:xfrm>
          <a:prstGeom prst="rect">
            <a:avLst/>
          </a:prstGeom>
          <a:noFill/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Репка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8" name="Picture 10" descr="https://st.depositphotos.com/1441191/3803/v/950/depositphotos_38032503-stock-illustration-hand-gestur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5243928">
            <a:off x="4190815" y="1245791"/>
            <a:ext cx="851154" cy="100102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170765" y="2002627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9723" y="4002891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8434" name="Picture 2" descr="http://xn----htbc6aclibhc6h.xn--p1ai/upload/iblock/f94/f94a21c6ab11a4cdedd3bc09c229156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 flipH="1">
            <a:off x="2028021" y="2288379"/>
            <a:ext cx="4786346" cy="2316952"/>
          </a:xfrm>
          <a:prstGeom prst="rect">
            <a:avLst/>
          </a:prstGeom>
          <a:noFill/>
        </p:spPr>
      </p:pic>
      <p:pic>
        <p:nvPicPr>
          <p:cNvPr id="21506" name="Picture 2" descr="C:\Users\Svetlana\Desktop\mietodichieskoi00e-posobiie-gimnastika-uma_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42071" y="1859751"/>
            <a:ext cx="2238334" cy="959293"/>
          </a:xfrm>
          <a:prstGeom prst="rect">
            <a:avLst/>
          </a:prstGeom>
          <a:noFill/>
        </p:spPr>
      </p:pic>
      <p:pic>
        <p:nvPicPr>
          <p:cNvPr id="18437" name="Picture 5" descr="C:\Users\Svetlana\Desktop\sbornik_uprazhnienii_dlia_razvitiia_umienii_nieobk.pn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27823" y="1288247"/>
            <a:ext cx="573869" cy="593516"/>
          </a:xfrm>
          <a:prstGeom prst="rect">
            <a:avLst/>
          </a:prstGeom>
          <a:noFill/>
        </p:spPr>
      </p:pic>
      <p:pic>
        <p:nvPicPr>
          <p:cNvPr id="15" name="Picture 5" descr="C:\Users\Svetlana\Desktop\sbornik_uprazhnienii_dlia_razvitiia_umienii_nieobk.pn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670831" y="1288247"/>
            <a:ext cx="573869" cy="5935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99855" y="1216809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Позвал </a:t>
            </a:r>
          </a:p>
          <a:p>
            <a:pPr algn="just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дед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бабку,</a:t>
            </a:r>
            <a:endParaRPr lang="ru-RU" sz="160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бабка внучку,</a:t>
            </a:r>
          </a:p>
          <a:p>
            <a:pPr algn="just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внучка Жучку,</a:t>
            </a:r>
          </a:p>
          <a:p>
            <a:pPr algn="just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жучка кошку,</a:t>
            </a:r>
          </a:p>
          <a:p>
            <a:pPr algn="just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кошка мышку.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0633" y="3145635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Посадил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дед репку</a:t>
            </a:r>
          </a:p>
          <a:p>
            <a:pPr marL="342900" indent="-342900"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тянет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потянет </a:t>
            </a:r>
          </a:p>
          <a:p>
            <a:pPr marL="342900" indent="-342900"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вытянуть не может..</a:t>
            </a:r>
          </a:p>
          <a:p>
            <a:endParaRPr lang="ru-RU" sz="1600" dirty="0">
              <a:solidFill>
                <a:srgbClr val="017AFF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" name="Picture 2" descr="https://st.depositphotos.com/1441191/3803/v/950/depositphotos_38032503-stock-illustration-hand-gestures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10404485">
            <a:off x="3416775" y="1270211"/>
            <a:ext cx="965110" cy="60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947" y="288115"/>
            <a:ext cx="6350794" cy="8580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Обратная репка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9723" y="4002891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8434" name="Picture 2" descr="http://xn----htbc6aclibhc6h.xn--p1ai/upload/iblock/f94/f94a21c6ab11a4cdedd3bc09c22915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384946" y="2288379"/>
            <a:ext cx="4882701" cy="2245513"/>
          </a:xfrm>
          <a:prstGeom prst="rect">
            <a:avLst/>
          </a:prstGeom>
          <a:noFill/>
        </p:spPr>
      </p:pic>
      <p:pic>
        <p:nvPicPr>
          <p:cNvPr id="21506" name="Picture 2" descr="C:\Users\Svetlana\Desktop\mietodichieskoi00e-posobiie-gimnastika-uma_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42071" y="1716875"/>
            <a:ext cx="2024076" cy="867467"/>
          </a:xfrm>
          <a:prstGeom prst="rect">
            <a:avLst/>
          </a:prstGeom>
          <a:noFill/>
        </p:spPr>
      </p:pic>
      <p:pic>
        <p:nvPicPr>
          <p:cNvPr id="18437" name="Picture 5" descr="C:\Users\Svetlana\Desktop\sbornik_uprazhnienii_dlia_razvitiia_umienii_nieobk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56385" y="1145371"/>
            <a:ext cx="573737" cy="592246"/>
          </a:xfrm>
          <a:prstGeom prst="rect">
            <a:avLst/>
          </a:prstGeom>
          <a:noFill/>
        </p:spPr>
      </p:pic>
      <p:pic>
        <p:nvPicPr>
          <p:cNvPr id="15" name="Picture 5" descr="C:\Users\Svetlana\Desktop\sbornik_uprazhnienii_dlia_razvitiia_umienii_nieobk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527955" y="1145371"/>
            <a:ext cx="571504" cy="59107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885541" y="1145371"/>
            <a:ext cx="18573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Мышка за кошку,</a:t>
            </a:r>
          </a:p>
          <a:p>
            <a:pPr algn="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Кошка за жучку,</a:t>
            </a:r>
          </a:p>
          <a:p>
            <a:pPr algn="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Жучка за внучку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endParaRPr lang="ru-RU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Внучка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за бабку, </a:t>
            </a:r>
          </a:p>
          <a:p>
            <a:pPr algn="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бабка за дедку</a:t>
            </a:r>
          </a:p>
          <a:p>
            <a:pPr algn="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Дедка за репку.</a:t>
            </a:r>
          </a:p>
          <a:p>
            <a:pPr algn="r"/>
            <a:endParaRPr lang="ru-RU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2456649" y="1145371"/>
            <a:ext cx="235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Тянут потянут</a:t>
            </a:r>
          </a:p>
          <a:p>
            <a:pPr marL="342900" indent="-342900"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Тянут потянут </a:t>
            </a:r>
          </a:p>
          <a:p>
            <a:pPr marL="342900" indent="-342900" algn="ctr"/>
            <a:r>
              <a:rPr lang="ru-RU" sz="18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600" dirty="0">
              <a:solidFill>
                <a:srgbClr val="017AFF"/>
              </a:solidFill>
            </a:endParaRPr>
          </a:p>
        </p:txBody>
      </p:sp>
      <p:pic>
        <p:nvPicPr>
          <p:cNvPr id="6148" name="Picture 4" descr="C:\Users\Svetlana\Desktop\КАРТИНКИ реципрокные\depositphotos_5009217-stock-illustration-various-poses-of-human-hand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69787" t="68667"/>
          <a:stretch>
            <a:fillRect/>
          </a:stretch>
        </p:blipFill>
        <p:spPr bwMode="auto">
          <a:xfrm rot="4927519">
            <a:off x="5939081" y="2043903"/>
            <a:ext cx="735616" cy="74870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Picture 4" descr="C:\Users\Svetlana\Desktop\КАРТИНКИ реципрокные\depositphotos_5009217-stock-illustration-various-poses-of-human-hand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-3428" t="62591" r="55971" b="17239"/>
          <a:stretch>
            <a:fillRect/>
          </a:stretch>
        </p:blipFill>
        <p:spPr bwMode="auto">
          <a:xfrm flipH="1">
            <a:off x="4742665" y="2145503"/>
            <a:ext cx="1214446" cy="4911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49294" y="1216809"/>
          <a:ext cx="535785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Вводная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часть УГ</a:t>
            </a:r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3554" name="Picture 2" descr="https://ds04.infourok.ru/uploads/ex/0359/00031098-358395ed/2/hello_html_978d4e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9855" y="1073933"/>
            <a:ext cx="1500198" cy="1500198"/>
          </a:xfrm>
          <a:prstGeom prst="rect">
            <a:avLst/>
          </a:prstGeom>
          <a:noFill/>
        </p:spPr>
      </p:pic>
      <p:pic>
        <p:nvPicPr>
          <p:cNvPr id="2" name="Picture 4" descr="https://thumbs.dreamstime.com/z/%D0%B4%D0%B5%D0%B2%D1%83%D1%88%D0%BA%D0%B0-%D0%BD%D0%B5%D0%BC%D0%BD%D0%BE%D0%B3%D0%B0%D1%8F-1939051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385607" y="2645569"/>
            <a:ext cx="940687" cy="118832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Основная </a:t>
            </a:r>
            <a:r>
              <a:rPr lang="ru-RU" sz="32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часть УГ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04850" y="1216809"/>
          <a:ext cx="6351588" cy="339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3313905" y="2359817"/>
            <a:ext cx="142876" cy="178595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599921" y="1788313"/>
            <a:ext cx="571504" cy="571504"/>
          </a:xfrm>
          <a:prstGeom prst="blockArc">
            <a:avLst>
              <a:gd name="adj1" fmla="val 10535194"/>
              <a:gd name="adj2" fmla="val 379753"/>
              <a:gd name="adj3" fmla="val 12303"/>
            </a:avLst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5400000">
            <a:off x="5599921" y="2859883"/>
            <a:ext cx="571504" cy="571504"/>
          </a:xfrm>
          <a:prstGeom prst="blockArc">
            <a:avLst>
              <a:gd name="adj1" fmla="val 10535194"/>
              <a:gd name="adj2" fmla="val 379753"/>
              <a:gd name="adj3" fmla="val 12303"/>
            </a:avLst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510" name="Picture 6" descr="http://cdn.onlinewebfonts.com/svg/img_5025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885013" y="3431387"/>
            <a:ext cx="1000763" cy="785818"/>
          </a:xfrm>
          <a:prstGeom prst="rect">
            <a:avLst/>
          </a:prstGeom>
          <a:noFill/>
        </p:spPr>
      </p:pic>
      <p:pic>
        <p:nvPicPr>
          <p:cNvPr id="21512" name="Picture 8" descr="https://icon-icons.com/icons2/390/PNG/512/scales_3892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956451" y="1573999"/>
            <a:ext cx="1214446" cy="121444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9261" y="2859883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17AFF"/>
                </a:solidFill>
              </a:rPr>
              <a:t>ПОРЯДОК</a:t>
            </a:r>
            <a:r>
              <a:rPr lang="ru-RU" sz="2000" dirty="0" smtClean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823" y="1145371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17AFF"/>
                </a:solidFill>
              </a:rPr>
              <a:t>РАВНОМЕРНОСТЬ!</a:t>
            </a:r>
            <a:endParaRPr lang="ru-RU" sz="2000" dirty="0">
              <a:solidFill>
                <a:srgbClr val="017A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723" y="1073933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ОРУ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Направленность ОРУ</a:t>
            </a:r>
            <a:endParaRPr lang="ru-RU" sz="320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70699" y="2931321"/>
          <a:ext cx="6072230" cy="15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aybolit.ru/wp-content/uploads/2016/07/Treniruem-serdts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242731" y="3359949"/>
            <a:ext cx="1500198" cy="1223124"/>
          </a:xfrm>
          <a:prstGeom prst="rect">
            <a:avLst/>
          </a:prstGeom>
          <a:noFill/>
        </p:spPr>
      </p:pic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670699" y="1216809"/>
          <a:ext cx="6072230" cy="15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10" descr="http://bubbles.animator-nn.ru/images/puzir-png2.png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lum contrast="10000"/>
          </a:blip>
          <a:srcRect/>
          <a:stretch>
            <a:fillRect/>
          </a:stretch>
        </p:blipFill>
        <p:spPr bwMode="auto">
          <a:xfrm>
            <a:off x="2099459" y="1431123"/>
            <a:ext cx="1285884" cy="1380581"/>
          </a:xfrm>
          <a:prstGeom prst="rect">
            <a:avLst/>
          </a:prstGeom>
          <a:noFill/>
        </p:spPr>
      </p:pic>
      <p:pic>
        <p:nvPicPr>
          <p:cNvPr id="19458" name="Picture 2" descr="http://dskrokt.cher.obr55.ru/files/2015/12/yck5ALzcE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3773" y="3431387"/>
            <a:ext cx="928694" cy="1168548"/>
          </a:xfrm>
          <a:prstGeom prst="rect">
            <a:avLst/>
          </a:prstGeom>
          <a:noFill/>
        </p:spPr>
      </p:pic>
      <p:pic>
        <p:nvPicPr>
          <p:cNvPr id="19462" name="Picture 6" descr="http://images.clipartpanda.com/cypress-clipart-cypress-trees-green-vector-illustration-31743302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957111" y="931057"/>
            <a:ext cx="428628" cy="190500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Заключительная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часть УГ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670699" y="1288247"/>
          <a:ext cx="5857915" cy="314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 descr="http://sch962sv.mskobr.ru/users_files/lagoda/images/%284%29.png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/>
          <a:stretch>
            <a:fillRect/>
          </a:stretch>
        </p:blipFill>
        <p:spPr bwMode="auto">
          <a:xfrm>
            <a:off x="4671227" y="2645569"/>
            <a:ext cx="1643074" cy="1643074"/>
          </a:xfrm>
          <a:prstGeom prst="rect">
            <a:avLst/>
          </a:prstGeom>
          <a:noFill/>
        </p:spPr>
      </p:pic>
      <p:pic>
        <p:nvPicPr>
          <p:cNvPr id="10250" name="Picture 10" descr="http://bubbles.animator-nn.ru/images/puzir-png2.pn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1742269" y="2931321"/>
            <a:ext cx="1380580" cy="1484124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Структура УГ  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2425" y="1201738"/>
          <a:ext cx="6351588" cy="339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6385" y="1645437"/>
          <a:ext cx="614366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947" y="359553"/>
            <a:ext cx="6286544" cy="13311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 итогам конференции </a:t>
            </a:r>
          </a:p>
          <a:p>
            <a:pPr algn="ctr"/>
            <a:r>
              <a:rPr lang="ru-RU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«Запрещенные и ограниченные упражнения в дошкольных учреждениях», </a:t>
            </a:r>
            <a:r>
              <a:rPr lang="ru-RU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проводимой </a:t>
            </a:r>
            <a:r>
              <a:rPr lang="ru-RU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 кафедре физического воспитания государственного педагогического университета им.Герцена </a:t>
            </a:r>
          </a:p>
          <a:p>
            <a:pPr algn="ctr"/>
            <a:r>
              <a:rPr lang="ru-RU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25 апреля 2002 года </a:t>
            </a:r>
          </a:p>
          <a:p>
            <a:pPr algn="ctr"/>
            <a:endParaRPr lang="ru-RU" sz="10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320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947" y="1431123"/>
            <a:ext cx="6350794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Введение                                                                слайд      2-3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1. Авторские </a:t>
            </a:r>
            <a:r>
              <a:rPr lang="ru-RU" sz="2000" dirty="0" err="1" smtClean="0">
                <a:solidFill>
                  <a:srgbClr val="0066FF"/>
                </a:solidFill>
              </a:rPr>
              <a:t>лого-реципрокные</a:t>
            </a:r>
            <a:r>
              <a:rPr lang="ru-RU" sz="2000" dirty="0" smtClean="0">
                <a:solidFill>
                  <a:srgbClr val="0066FF"/>
                </a:solidFill>
              </a:rPr>
              <a:t> игры           слайд     4-12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2. Структура утренней гимнастики                  слайд   13-18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Заключение                                                            слайд   19-20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Источники иллюстраций                                     слайд        21                              </a:t>
            </a:r>
          </a:p>
          <a:p>
            <a:pPr marL="514350" indent="-514350">
              <a:buNone/>
            </a:pPr>
            <a:endParaRPr lang="ru-RU" sz="2000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Педагогу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3200" dirty="0" smtClean="0">
              <a:solidFill>
                <a:srgbClr val="0066FF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66FF"/>
                </a:solidFill>
              </a:rPr>
              <a:t> Умей сам!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66FF"/>
                </a:solidFill>
              </a:rPr>
              <a:t> Систематичность!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66FF"/>
                </a:solidFill>
              </a:rPr>
              <a:t> Автоматизм!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66FF"/>
                </a:solidFill>
              </a:rPr>
              <a:t> Принцип ускорения!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66FF"/>
                </a:solidFill>
              </a:rPr>
              <a:t> Играй!</a:t>
            </a:r>
          </a:p>
          <a:p>
            <a:pPr algn="ctr"/>
            <a:endParaRPr lang="ru-RU" sz="3600" dirty="0" smtClean="0">
              <a:solidFill>
                <a:srgbClr val="0066FF"/>
              </a:solidFill>
            </a:endParaRPr>
          </a:p>
          <a:p>
            <a:pPr>
              <a:buNone/>
            </a:pPr>
            <a:endParaRPr lang="ru-RU" sz="3600" dirty="0"/>
          </a:p>
        </p:txBody>
      </p:sp>
      <p:pic>
        <p:nvPicPr>
          <p:cNvPr id="7171" name="Picture 3" descr="C:\Users\Svetlana\Desktop\КАРТИНКИ реципрокные\109719b2089727ae742c4eb4b5ecec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9789" y="1288247"/>
            <a:ext cx="1778274" cy="2800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27889" y="931057"/>
            <a:ext cx="5143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3" name="Picture 1" descr="C:\Users\Svetlana\Desktop\0_8e490_bbe5792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451" y="2002627"/>
            <a:ext cx="5097242" cy="198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Использованные источники рисунков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947" y="1145371"/>
            <a:ext cx="6350794" cy="3397616"/>
          </a:xfrm>
        </p:spPr>
        <p:txBody>
          <a:bodyPr/>
          <a:lstStyle/>
          <a:p>
            <a:r>
              <a:rPr lang="ru-RU" sz="1600" dirty="0" smtClean="0">
                <a:hlinkClick r:id="rId2"/>
              </a:rPr>
              <a:t>Изображения </a:t>
            </a:r>
            <a:r>
              <a:rPr lang="ru-RU" sz="1600" dirty="0" smtClean="0">
                <a:hlinkClick r:id="rId2"/>
              </a:rPr>
              <a:t>детей: </a:t>
            </a:r>
            <a:endParaRPr lang="ru-RU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https://ru.depositphotos.com/21145219/stock-illustration-children.html</a:t>
            </a:r>
            <a:endParaRPr lang="ru-RU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 smtClean="0">
                <a:hlinkClick r:id="rId2"/>
              </a:rPr>
              <a:t>://utopiya.spb.ru/image/395-6.html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</a:t>
            </a:r>
            <a:r>
              <a:rPr lang="ru-RU" sz="1600" dirty="0" err="1" smtClean="0">
                <a:hlinkClick r:id="rId3"/>
              </a:rPr>
              <a:t>логопедти.рф</a:t>
            </a:r>
            <a:r>
              <a:rPr lang="ru-RU" sz="1600" dirty="0" smtClean="0">
                <a:hlinkClick r:id="rId3"/>
              </a:rPr>
              <a:t>/</a:t>
            </a:r>
            <a:r>
              <a:rPr lang="en-US" sz="1600" dirty="0" err="1" smtClean="0">
                <a:hlinkClick r:id="rId3"/>
              </a:rPr>
              <a:t>razvitije-rechevogo-dixanija</a:t>
            </a:r>
            <a:r>
              <a:rPr lang="en-US" sz="1600" dirty="0" smtClean="0">
                <a:hlinkClick r:id="rId3"/>
              </a:rPr>
              <a:t>/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http://fs.nashaucheba.ru/docs/270/index-1496267-9.html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https://yandex.ru/collections/card/58d3dc94215a8400ba1336c8</a:t>
            </a:r>
            <a:r>
              <a:rPr lang="en-US" sz="1600" dirty="0" smtClean="0">
                <a:hlinkClick r:id="rId5"/>
              </a:rPr>
              <a:t>/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http://allegro.shiremir.ru/view/detail/mnogomernaya_pedagogika.html</a:t>
            </a:r>
            <a:endParaRPr lang="ru-RU" sz="1600" dirty="0" smtClean="0"/>
          </a:p>
          <a:p>
            <a:r>
              <a:rPr lang="ru-RU" sz="1600" dirty="0" smtClean="0">
                <a:hlinkClick r:id="rId7"/>
              </a:rPr>
              <a:t>Муравей:</a:t>
            </a:r>
            <a:r>
              <a:rPr lang="en-US" sz="1600" dirty="0" smtClean="0">
                <a:hlinkClick r:id="rId7"/>
              </a:rPr>
              <a:t>http://tulacenter16.ru/index/lager_quot_veselyj_muravejnik_quot/0-74</a:t>
            </a:r>
            <a:endParaRPr lang="ru-RU" sz="1600" dirty="0" smtClean="0"/>
          </a:p>
          <a:p>
            <a:r>
              <a:rPr lang="ru-RU" sz="1600" dirty="0" smtClean="0">
                <a:hlinkClick r:id="rId8"/>
              </a:rPr>
              <a:t>Комар: </a:t>
            </a:r>
            <a:r>
              <a:rPr lang="en-US" sz="1600" dirty="0" smtClean="0">
                <a:hlinkClick r:id="rId8"/>
              </a:rPr>
              <a:t>http://www.bezva.info/imagecdata-</a:t>
            </a:r>
            <a:r>
              <a:rPr lang="ru-RU" sz="1600" dirty="0" smtClean="0">
                <a:hlinkClick r:id="rId8"/>
              </a:rPr>
              <a:t>Комар-Рисунок-</a:t>
            </a:r>
            <a:r>
              <a:rPr lang="en-US" sz="1600" dirty="0" smtClean="0">
                <a:hlinkClick r:id="rId8"/>
              </a:rPr>
              <a:t>Png.htm</a:t>
            </a:r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2311728"/>
            <a:ext cx="35274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Лого-реципрокная</a:t>
            </a:r>
            <a:r>
              <a:rPr lang="ru-RU" sz="32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игра</a:t>
            </a:r>
            <a:endParaRPr lang="ru-RU" sz="320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70699" y="1359685"/>
          <a:ext cx="5528483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4885541" y="1431123"/>
            <a:ext cx="1214446" cy="1197563"/>
            <a:chOff x="2555078" y="242587"/>
            <a:chExt cx="1769067" cy="1769067"/>
          </a:xfrm>
          <a:scene3d>
            <a:camera prst="orthographicFront"/>
            <a:lightRig rig="flat" dir="t"/>
          </a:scene3d>
        </p:grpSpPr>
        <p:sp>
          <p:nvSpPr>
            <p:cNvPr id="9" name="Овал 8"/>
            <p:cNvSpPr/>
            <p:nvPr/>
          </p:nvSpPr>
          <p:spPr>
            <a:xfrm>
              <a:off x="2555078" y="242587"/>
              <a:ext cx="1769067" cy="17690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2659141" y="664706"/>
              <a:ext cx="1516344" cy="894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Опорные сигналы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85013" y="1431123"/>
            <a:ext cx="1214446" cy="1197563"/>
            <a:chOff x="2555078" y="242587"/>
            <a:chExt cx="1769067" cy="1769067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2555078" y="242587"/>
              <a:ext cx="1769067" cy="17690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2659141" y="664706"/>
              <a:ext cx="1516344" cy="894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Игровые методы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70831" y="4288643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1430"/>
                <a:solidFill>
                  <a:srgbClr val="1188FF"/>
                </a:solidFill>
                <a:latin typeface="Arial" pitchFamily="34" charset="0"/>
                <a:cs typeface="Arial" pitchFamily="34" charset="0"/>
              </a:rPr>
              <a:t>Методы активного развития</a:t>
            </a:r>
            <a:endParaRPr lang="ru-RU" sz="2000" b="1" dirty="0">
              <a:solidFill>
                <a:srgbClr val="1188FF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Реципрокные упражнения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5013" y="4288643"/>
            <a:ext cx="5465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1188FF"/>
                </a:solidFill>
              </a:rPr>
              <a:t>Литература : Сиротюк А.Л. Обучение детей с учетом психофизиологии:, 2001</a:t>
            </a:r>
          </a:p>
          <a:p>
            <a:endParaRPr lang="ru-RU" sz="1100" b="1" dirty="0" smtClean="0">
              <a:solidFill>
                <a:srgbClr val="1188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947" y="1145371"/>
            <a:ext cx="6357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188FF"/>
                </a:solidFill>
              </a:rPr>
              <a:t>При регулярном выполнении реципрокных  упражнений </a:t>
            </a:r>
          </a:p>
          <a:p>
            <a:pPr algn="ctr"/>
            <a:r>
              <a:rPr lang="ru-RU" b="1" dirty="0" smtClean="0">
                <a:solidFill>
                  <a:srgbClr val="1188FF"/>
                </a:solidFill>
              </a:rPr>
              <a:t>образуется большое количество нервных волокон, связывающих полушария головного мозга, что способствует развитию высших психических функций</a:t>
            </a:r>
            <a:endParaRPr lang="ru-RU" sz="1600" b="1" dirty="0">
              <a:solidFill>
                <a:srgbClr val="1188FF"/>
              </a:solidFill>
            </a:endParaRPr>
          </a:p>
        </p:txBody>
      </p:sp>
      <p:pic>
        <p:nvPicPr>
          <p:cNvPr id="13314" name="Picture 2" descr="http://xn--80asph.xn--p1ai/wp-content/uploads/2014/08/03_MindMap-LeftRight-Brain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70831" y="1931189"/>
            <a:ext cx="3429024" cy="2260359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age.shutterstock.com/z/stock-vector-water-splash-vector-illustration-46079644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84947" y="1716875"/>
            <a:ext cx="178595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Время года - лето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http://static7.depositphotos.com/1007989/760/i/950/depositphotos_7600950-Itchy-Back.jpg"/>
          <p:cNvPicPr>
            <a:picLocks noGrp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 bwMode="auto">
          <a:xfrm>
            <a:off x="3171029" y="2574131"/>
            <a:ext cx="1072342" cy="18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2071" y="3502825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Летом / мы / в реке / купались / </a:t>
            </a:r>
            <a:r>
              <a:rPr lang="ru-RU" sz="1600" dirty="0" err="1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обли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/ вались / </a:t>
            </a:r>
          </a:p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и / плескались</a:t>
            </a:r>
            <a:endParaRPr lang="ru-RU" sz="1800" b="1" dirty="0">
              <a:solidFill>
                <a:srgbClr val="017A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2401" y="2002627"/>
            <a:ext cx="19288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 Спинку / солнцу подстав / ляли /</a:t>
            </a:r>
          </a:p>
          <a:p>
            <a:endParaRPr lang="ru-RU" dirty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1227" y="3574263"/>
            <a:ext cx="1928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Всех / друзей / мы </a:t>
            </a:r>
            <a:r>
              <a:rPr lang="ru-RU" sz="1600" dirty="0" err="1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обни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sz="1600" dirty="0" err="1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мали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/ </a:t>
            </a:r>
          </a:p>
          <a:p>
            <a:pPr algn="ctr"/>
            <a:endParaRPr lang="ru-RU" sz="160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2" name="Picture 8" descr="http://pngimg.com/uploads/sun/sun_PNG134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9591" y="931057"/>
            <a:ext cx="1000132" cy="977103"/>
          </a:xfrm>
          <a:prstGeom prst="rect">
            <a:avLst/>
          </a:prstGeom>
          <a:noFill/>
        </p:spPr>
      </p:pic>
      <p:pic>
        <p:nvPicPr>
          <p:cNvPr id="16393" name="Picture 9" descr="C:\Users\Svetlana\Desktop\0_f637c_fecоо9d36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6451" y="1288247"/>
            <a:ext cx="1285884" cy="2100244"/>
          </a:xfrm>
          <a:prstGeom prst="rect">
            <a:avLst/>
          </a:prstGeom>
          <a:noFill/>
        </p:spPr>
      </p:pic>
      <p:pic>
        <p:nvPicPr>
          <p:cNvPr id="2050" name="Picture 2" descr="C:\Users\Svetlana\Desktop\КАРТИНКИ реципрокные\comfort-clipaоооrt-hug-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9855" y="1145371"/>
            <a:ext cx="1500198" cy="207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Время года – осень </a:t>
            </a:r>
            <a:endParaRPr lang="ru-RU" dirty="0"/>
          </a:p>
        </p:txBody>
      </p:sp>
      <p:pic>
        <p:nvPicPr>
          <p:cNvPr id="1039" name="Picture 15" descr="http://www.playcast.ru/uploads/2017/09/03/23351779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9838505">
            <a:off x="3016134" y="2273242"/>
            <a:ext cx="1080310" cy="1100113"/>
          </a:xfrm>
          <a:prstGeom prst="rect">
            <a:avLst/>
          </a:prstGeom>
          <a:noFill/>
        </p:spPr>
      </p:pic>
      <p:pic>
        <p:nvPicPr>
          <p:cNvPr id="1041" name="Picture 17" descr="https://prikolnye-kartinki.ru/img/picture/Aug/17/e07b0747047069f1ca338cc38cb21b92/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37811">
            <a:off x="2681098" y="1012527"/>
            <a:ext cx="1643074" cy="1295007"/>
          </a:xfrm>
          <a:prstGeom prst="rect">
            <a:avLst/>
          </a:prstGeom>
          <a:noFill/>
        </p:spPr>
      </p:pic>
      <p:pic>
        <p:nvPicPr>
          <p:cNvPr id="1043" name="Picture 19" descr="http://www.ansya.ru/health/pervie-shagi-k-rechi/7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599789" y="1359685"/>
            <a:ext cx="1857388" cy="119697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384947" y="3431387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Осень /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школу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ctr"/>
            <a:r>
              <a:rPr lang="ru-RU" sz="1600" dirty="0" err="1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откры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  /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вала /</a:t>
            </a:r>
          </a:p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Листья /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краской / укра  / шала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42599" y="3217073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Желтый / красный / голу / бой / </a:t>
            </a:r>
            <a:endParaRPr lang="ru-RU" sz="1600" dirty="0" smtClean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ой 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ошиблись /  мы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с тобой / не / бывает / он / такой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dirty="0"/>
          </a:p>
        </p:txBody>
      </p:sp>
      <p:pic>
        <p:nvPicPr>
          <p:cNvPr id="1047" name="Picture 23" descr="http://cdn.wot-news.com/cache/tumb/112015/logo_maple_tum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62272">
            <a:off x="2950780" y="3354013"/>
            <a:ext cx="1389477" cy="1389478"/>
          </a:xfrm>
          <a:prstGeom prst="rect">
            <a:avLst/>
          </a:prstGeom>
          <a:noFill/>
        </p:spPr>
      </p:pic>
      <p:pic>
        <p:nvPicPr>
          <p:cNvPr id="16386" name="Picture 2" descr="C:\Users\Svetlana\Desktop\hello_html_ррm59d622e4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313509" y="1288247"/>
            <a:ext cx="2748883" cy="158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.freecreatives.com/wp-content/uploads/2016/02/Blue-White-Christmas-Background-Free-Vector-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21114579">
            <a:off x="2092078" y="801628"/>
            <a:ext cx="3389872" cy="2165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Время года - зима</a:t>
            </a:r>
            <a:endParaRPr lang="ru-RU" dirty="0"/>
          </a:p>
        </p:txBody>
      </p:sp>
      <p:pic>
        <p:nvPicPr>
          <p:cNvPr id="5" name="Рисунок 4" descr="http://static7.depositphotos.com/1005091/778/v/950/depositphotos_7788520-Cartoon-skating-boy.jpg"/>
          <p:cNvPicPr/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 bwMode="auto">
          <a:xfrm rot="21075530">
            <a:off x="4457837" y="1193981"/>
            <a:ext cx="1752607" cy="2259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4947" y="3717139"/>
            <a:ext cx="3071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Мы /зимой / на лыжах / мчались / по / дорожке / </a:t>
            </a:r>
          </a:p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снего / вой /</a:t>
            </a:r>
          </a:p>
          <a:p>
            <a:endParaRPr lang="ru-RU" dirty="0"/>
          </a:p>
        </p:txBody>
      </p:sp>
      <p:pic>
        <p:nvPicPr>
          <p:cNvPr id="1026" name="Picture 2" descr="C:\Users\Svetlana\Desktop\КАРТИНКИ\sto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13508" y="1073933"/>
            <a:ext cx="3354115" cy="27678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71095" y="3717139"/>
            <a:ext cx="30003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На  / коньках / гурьбой  / катались /  ждали / встречи / мы  / с весной /</a:t>
            </a:r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Время года – весна 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du11.slutsk.edu.by/be/sm.aspx?guid=16803"/>
          <p:cNvPicPr/>
          <p:nvPr/>
        </p:nvPicPr>
        <p:blipFill>
          <a:blip r:embed="rId3" cstate="print"/>
          <a:srcRect l="-1574"/>
          <a:stretch>
            <a:fillRect/>
          </a:stretch>
        </p:blipFill>
        <p:spPr bwMode="auto">
          <a:xfrm>
            <a:off x="456385" y="1216809"/>
            <a:ext cx="2571768" cy="188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4947" y="3288511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А / весна / танцуя  / с нами /</a:t>
            </a:r>
          </a:p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Мир / напол / нила цветами /</a:t>
            </a:r>
          </a:p>
          <a:p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Назовем их с вами!?</a:t>
            </a:r>
          </a:p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Мак – ромашка – огонёк</a:t>
            </a:r>
          </a:p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Лютик – роза - </a:t>
            </a:r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василёк</a:t>
            </a:r>
            <a:endParaRPr lang="ru-RU" sz="1600" dirty="0"/>
          </a:p>
        </p:txBody>
      </p:sp>
      <p:pic>
        <p:nvPicPr>
          <p:cNvPr id="15362" name="Picture 2" descr="http://www.yelloflora.com/Buttercup_Fotolia_41182157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6781" y="1288247"/>
            <a:ext cx="943752" cy="943752"/>
          </a:xfrm>
          <a:prstGeom prst="rect">
            <a:avLst/>
          </a:prstGeom>
          <a:noFill/>
        </p:spPr>
      </p:pic>
      <p:pic>
        <p:nvPicPr>
          <p:cNvPr id="15364" name="Picture 4" descr="http://gifok.net/images/2015/10/20/Red-Rose_5_028.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9657" y="2359817"/>
            <a:ext cx="714380" cy="1004418"/>
          </a:xfrm>
          <a:prstGeom prst="rect">
            <a:avLst/>
          </a:prstGeom>
          <a:noFill/>
        </p:spPr>
      </p:pic>
      <p:pic>
        <p:nvPicPr>
          <p:cNvPr id="15366" name="Picture 6" descr="http://fotohomka.ru/images/Jan/09/77d2c72fc56ae7a59162c1a8755605f3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2797" y="1288247"/>
            <a:ext cx="946155" cy="781018"/>
          </a:xfrm>
          <a:prstGeom prst="rect">
            <a:avLst/>
          </a:prstGeom>
          <a:noFill/>
        </p:spPr>
      </p:pic>
      <p:pic>
        <p:nvPicPr>
          <p:cNvPr id="15370" name="Picture 10" descr="https://prikolnye-kartinki.ru/img/picture/Aug/02/89b744cc0745f8cbb1b988b0bddebebe/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7111" y="2359817"/>
            <a:ext cx="738972" cy="10715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28285" y="1859751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 descr="C:\Users\Svetlana\Desktop\depositphotos_37873447-stock-illustration-hands-in-different-interpretations.jpg"/>
          <p:cNvPicPr/>
          <p:nvPr/>
        </p:nvPicPr>
        <p:blipFill>
          <a:blip r:embed="rId8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3498">
            <a:off x="4312347" y="2485583"/>
            <a:ext cx="1394850" cy="8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3" descr="C:\Users\Svetlana\Desktop\depositphotos_37873447-stock-illustration-hands-in-different-interpretations.jpg"/>
          <p:cNvPicPr>
            <a:picLocks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75992">
            <a:off x="4984418" y="1029429"/>
            <a:ext cx="855649" cy="87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png.pngtree.com/element_origin_min_pic/17/09/25/e84e491a4587177e069ef3db8bad7e7c.jpg"/>
          <p:cNvPicPr/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16420381">
            <a:off x="4691664" y="3465854"/>
            <a:ext cx="744944" cy="10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Svetlana\Desktop\depositphotos_37873447-stock-illustration-hands-in-different-interpretations.jpg"/>
          <p:cNvPicPr/>
          <p:nvPr/>
        </p:nvPicPr>
        <p:blipFill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 rot="16200000">
            <a:off x="5045150" y="1985894"/>
            <a:ext cx="609478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Svetlana\Desktop\depositphotos_37873447-stock-illustration-hands-in-different-interpretations.jpg"/>
          <p:cNvPicPr/>
          <p:nvPr/>
        </p:nvPicPr>
        <p:blipFill>
          <a:blip r:embed="rId8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3498">
            <a:off x="4383784" y="1414013"/>
            <a:ext cx="1394850" cy="8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oboi.kards.qip.ru/images/wallpaper/e2/f6/63202_1024_768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9921" y="3502825"/>
            <a:ext cx="1300942" cy="975707"/>
          </a:xfrm>
          <a:prstGeom prst="rect">
            <a:avLst/>
          </a:prstGeom>
          <a:noFill/>
        </p:spPr>
      </p:pic>
      <p:pic>
        <p:nvPicPr>
          <p:cNvPr id="18438" name="Picture 6" descr="http://img0.liveinternet.ru/images/attach/c/7/98/712/98712880_S__80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99657" y="3645701"/>
            <a:ext cx="1000132" cy="746765"/>
          </a:xfrm>
          <a:prstGeom prst="rect">
            <a:avLst/>
          </a:prstGeom>
          <a:noFill/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Умный колобок</a:t>
            </a:r>
            <a:endParaRPr lang="ru-RU" sz="3200" dirty="0"/>
          </a:p>
        </p:txBody>
      </p:sp>
      <p:pic>
        <p:nvPicPr>
          <p:cNvPr id="11266" name="Picture 2" descr="https://st.depositphotos.com/1441191/3803/v/950/depositphotos_38032503-stock-illustration-hand-gestur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 bwMode="auto">
          <a:xfrm>
            <a:off x="5028417" y="2859883"/>
            <a:ext cx="1000132" cy="9632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6847" y="2002627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Сиди </a:t>
            </a:r>
            <a:r>
              <a:rPr lang="ru-R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/ дома / коло /бок / </a:t>
            </a:r>
          </a:p>
          <a:p>
            <a:r>
              <a:rPr lang="ru-R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Бере / ги / румяный / бок /</a:t>
            </a:r>
          </a:p>
        </p:txBody>
      </p:sp>
      <p:pic>
        <p:nvPicPr>
          <p:cNvPr id="9" name="Picture 2" descr="https://st.depositphotos.com/1441191/3803/v/950/depositphotos_38032503-stock-illustration-hand-gestur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10404485">
            <a:off x="4428708" y="2647871"/>
            <a:ext cx="1332499" cy="829959"/>
          </a:xfrm>
          <a:prstGeom prst="rect">
            <a:avLst/>
          </a:prstGeom>
          <a:noFill/>
        </p:spPr>
      </p:pic>
      <p:pic>
        <p:nvPicPr>
          <p:cNvPr id="11268" name="Picture 4" descr="http://style.normkartinka.ru/img-q5y5x5n4g40414r5m4d4p2n5w5y5h4g4v23664n4a48436q206u4/get/9152/16969765.1b5/0_87aec_a7b34d53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70897" y="1073933"/>
            <a:ext cx="1580539" cy="27146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4947" y="3788577"/>
            <a:ext cx="3143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Руки я в замок сложу, </a:t>
            </a:r>
          </a:p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За спиною их сомкну..</a:t>
            </a:r>
          </a:p>
          <a:p>
            <a:r>
              <a:rPr lang="ru-RU" sz="16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Раз  / замок / два / замок </a:t>
            </a:r>
            <a:r>
              <a:rPr lang="ru-RU" sz="1800" dirty="0" smtClean="0">
                <a:solidFill>
                  <a:srgbClr val="017AFF"/>
                </a:solidFill>
                <a:latin typeface="Arial" pitchFamily="34" charset="0"/>
                <a:cs typeface="Arial" pitchFamily="34" charset="0"/>
              </a:rPr>
              <a:t>/...</a:t>
            </a:r>
            <a:endParaRPr lang="ru-RU" sz="1800" dirty="0">
              <a:solidFill>
                <a:srgbClr val="017A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Содержимое 4" descr="http://static7.depositphotos.com/1007989/760/i/950/depositphotos_7600950-Itchy-Back.jpg"/>
          <p:cNvPicPr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 bwMode="auto">
          <a:xfrm>
            <a:off x="742137" y="2002627"/>
            <a:ext cx="8572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stihi.su/pics/2015/01/15/57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99393" y="1288247"/>
            <a:ext cx="714380" cy="584720"/>
          </a:xfrm>
          <a:prstGeom prst="rect">
            <a:avLst/>
          </a:prstGeom>
          <a:noFill/>
        </p:spPr>
      </p:pic>
      <p:pic>
        <p:nvPicPr>
          <p:cNvPr id="4" name="Picture 4" descr="https://media.istockphoto.com/vectors/laughing-with-tears-and-pointing-emoticon-vector-id639765496?k=6&amp;m=639765496&amp;s=612x612&amp;w=0&amp;h=gir0xjNgUVuzISoAY0iOqw5sUZPPxi3Bwk5yLqkFS-g=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4171161" y="1073933"/>
            <a:ext cx="1231224" cy="76122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3971" y="3860015"/>
            <a:ext cx="30281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Сиди / дома / коло /бок / </a:t>
            </a:r>
          </a:p>
          <a:p>
            <a:r>
              <a:rPr lang="ru-R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Ходит / рыжий / там / </a:t>
            </a:r>
            <a:r>
              <a:rPr lang="ru-R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зверек</a:t>
            </a:r>
            <a:r>
              <a:rPr lang="ru-RU" sz="18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1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6847" y="2502693"/>
            <a:ext cx="2885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Раз  / замок / два / </a:t>
            </a:r>
            <a:r>
              <a:rPr lang="ru-RU" sz="16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замок /...</a:t>
            </a:r>
            <a:endParaRPr lang="ru-RU" sz="16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8D3-5196-403B-807B-95F450C912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8975</TotalTime>
  <Words>703</Words>
  <Application>Microsoft Office PowerPoint</Application>
  <PresentationFormat>Произвольный</PresentationFormat>
  <Paragraphs>197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0</vt:lpstr>
      <vt:lpstr>План</vt:lpstr>
      <vt:lpstr>Лого-реципрокная игра</vt:lpstr>
      <vt:lpstr>Реципрокные упражнения</vt:lpstr>
      <vt:lpstr>Время года - лето</vt:lpstr>
      <vt:lpstr>Время года – осень </vt:lpstr>
      <vt:lpstr>Время года - зима</vt:lpstr>
      <vt:lpstr>Время года – весна </vt:lpstr>
      <vt:lpstr>Умный колобок</vt:lpstr>
      <vt:lpstr>Муха Цокотуха</vt:lpstr>
      <vt:lpstr>Заплясала мошкара</vt:lpstr>
      <vt:lpstr>Репка</vt:lpstr>
      <vt:lpstr>Обратная репка</vt:lpstr>
      <vt:lpstr>Вводная часть УГ </vt:lpstr>
      <vt:lpstr>Основная часть УГ </vt:lpstr>
      <vt:lpstr>Направленность ОРУ</vt:lpstr>
      <vt:lpstr>Заключительная часть УГ</vt:lpstr>
      <vt:lpstr>Структура УГ  </vt:lpstr>
      <vt:lpstr>Слайд 18</vt:lpstr>
      <vt:lpstr>Педагогу</vt:lpstr>
      <vt:lpstr>Слайд 20</vt:lpstr>
      <vt:lpstr>Использованные источники рисунков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925</cp:revision>
  <dcterms:created xsi:type="dcterms:W3CDTF">2017-11-19T14:29:44Z</dcterms:created>
  <dcterms:modified xsi:type="dcterms:W3CDTF">2018-01-27T14:31:15Z</dcterms:modified>
</cp:coreProperties>
</file>