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4" r:id="rId6"/>
    <p:sldId id="263" r:id="rId7"/>
    <p:sldId id="266" r:id="rId8"/>
    <p:sldId id="262" r:id="rId9"/>
    <p:sldId id="261" r:id="rId10"/>
    <p:sldId id="268" r:id="rId11"/>
    <p:sldId id="269" r:id="rId12"/>
    <p:sldId id="270" r:id="rId13"/>
    <p:sldId id="271" r:id="rId14"/>
    <p:sldId id="260" r:id="rId15"/>
    <p:sldId id="272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oboik.ru_4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4600" y="2057400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БРУСНИКА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s://upload.wikimedia.org/wikipedia/commons/4/4c/Vaccinium_vitis-idaea_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38200"/>
            <a:ext cx="6934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ЗЕМЛЯНИКА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D:\ДетСад\Desktop\картинки лесные ягоды\79917700_4453387_c6009206745a_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66800"/>
            <a:ext cx="7239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БОЯРЫШНИК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s://narodnymi.com/wp-content/uploads/2016/06/boyarish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914400"/>
            <a:ext cx="701039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РЯБИНА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D:\ДетСад\Desktop\картинки лесные ягоды\рябин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990600"/>
            <a:ext cx="7391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381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ЧЕРЕМУХА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D:\ДетСад\Desktop\картинки лесные ягоды\черему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90600"/>
            <a:ext cx="6934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381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914400"/>
            <a:ext cx="762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Лесные ягоды растут в лесу. Они вырастают без помощи человека.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более ароматны, чем садовые.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Земляника - это мелкая, полезная и очень вкусная лесная ягода. По вкусу она напоминает садовую клубнику, но только она более сладкая и душистая. Земляника растёт на лесных обочинах и полянках.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Черника растет на небольших кустиках в лесу. Эта сине-черная ягода похожа на маленький шарик. Черника сладкая, ароматная и очень полезная. Чернику едят в свежем и сушёном виде. Из неё делают сироп, компот, желе, мармелад, кисель и варенье.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Клюква  - одна из самых кислых ягод. Она растёт во влажных лесах на болотах. Ягоды – маленькие, круглые и красные. Созревает клюква поздней осенью. Ее плоды можно увидеть даже под снегом. Клюква богата витаминами и помогает в борьбе с простудой. Из клюквы варят варенье, кисели, делают морс, квас и желе.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полезных ягод в лесу растут и ядовитые ягоды (например, волчья ягода), поэтому собирать ягоды в лесу можно только вместе с взрослыми.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лесными ягодами надо начинать с младшей группы, постепенно расширяя информацию, дети к подготовительной группе узнают ягоды произрастающие в лесу не только нашей средней полосы, но и на севре и юге нашей страны.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64770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https://iqsha.ru/ilove/post/about-berries-for-children/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oboik.ru_4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8400" y="2057400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400"/>
            <a:ext cx="5257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Презентация подготовлена в рамках реализации ОП группы воспитателем МАДОУ детский сад комбинированного вида №60 г. Апрелевка Наро – Фоминского городского округа Московской области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Цыгай Галиной Радионовной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МАЛИНА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ДетСад\Desktop\картинки лесные ягоды\aHR0cDovL3d3dy5saXZlc2NpZW5jZS5jb20vaW1hZ2VzL2kvMDAwLzA1Ny8zMzkvb3JpZ2luYWwvcmFzcGJlcnJ5LWJyYW5jaC0xMzA5MjYuanB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90600"/>
            <a:ext cx="7010400" cy="525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ЕЖЕВИКА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bagiraclub.ru/images/bagiraclub/2017/04/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7010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КОСТЯНИКА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aikmed.ru/upload/price/big/140584340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6858000" cy="520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ЧЕРНИКА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glavrach.com/wp-content/uploads/2017/10/1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1"/>
            <a:ext cx="6858000" cy="5247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ГОЛУБИКА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D:\ДетСад\Desktop\картинки лесные ягоды\голуб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906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 МОРОШКА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D:\ДетСад\Desktop\картинки лесные ягоды\моро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692315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 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КЛЮКВА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://yamuzhchina.ru/wp-content/uploads/2017/06/kogda-speet-klyukva-2-768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7086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28725" y="1228725"/>
            <a:ext cx="3505200" cy="1047750"/>
          </a:xfrm>
          <a:prstGeom prst="rect">
            <a:avLst/>
          </a:prstGeom>
          <a:noFill/>
        </p:spPr>
      </p:pic>
      <p:pic>
        <p:nvPicPr>
          <p:cNvPr id="4" name="Picture 2" descr="D:\ДетСад\Desktop\4b9dabd30e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152525" y="4657725"/>
            <a:ext cx="3352800" cy="10477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7800" y="3048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ЯГОДЫ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КАЛИНА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D:\ДетСад\Desktop\картинки лесные ягоды\Растения-които-ви-защитават-от-зли-сили-и-негативна-енергия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7010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318</Words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16</cp:revision>
  <dcterms:created xsi:type="dcterms:W3CDTF">2018-01-18T10:09:45Z</dcterms:created>
  <dcterms:modified xsi:type="dcterms:W3CDTF">2018-01-28T06:32:39Z</dcterms:modified>
</cp:coreProperties>
</file>