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61" r:id="rId6"/>
    <p:sldId id="262" r:id="rId7"/>
    <p:sldId id="263" r:id="rId8"/>
    <p:sldId id="264" r:id="rId9"/>
    <p:sldId id="265" r:id="rId10"/>
    <p:sldId id="272" r:id="rId11"/>
    <p:sldId id="270" r:id="rId12"/>
    <p:sldId id="271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74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7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46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9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61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42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80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6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64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20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89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12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48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4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33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401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0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62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912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003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814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03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402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768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158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82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252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706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99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02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454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003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5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441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80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459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282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288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096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514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383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878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702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1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100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224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5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96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036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734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75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1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00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87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1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9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35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DCD3-CFC0-4899-8110-4080864BF5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1A32-9011-4DC5-8E1A-3309764C1B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7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74" y="1042737"/>
            <a:ext cx="877503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endParaRPr lang="ru-RU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ВОКРУГ НАС</a:t>
            </a:r>
          </a:p>
          <a:p>
            <a:endParaRPr lang="ru-RU" dirty="0"/>
          </a:p>
          <a:p>
            <a:pPr algn="r"/>
            <a:endParaRPr lang="ru-RU" dirty="0"/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</a:t>
            </a:r>
          </a:p>
          <a:p>
            <a:pPr algn="r"/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1 класса</a:t>
            </a:r>
          </a:p>
          <a:p>
            <a:pPr algn="r"/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Есинская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</a:t>
            </a:r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Бугаев  Михаил</a:t>
            </a:r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algn="r"/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Сальникова А.В.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4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5558" y="208547"/>
            <a:ext cx="479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2" y="956307"/>
            <a:ext cx="2582780" cy="2965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95" y="1562274"/>
            <a:ext cx="4010526" cy="2400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8" y="4337254"/>
            <a:ext cx="4733907" cy="2395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34" y="336215"/>
            <a:ext cx="1934076" cy="2519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1" y="336215"/>
            <a:ext cx="1922815" cy="2495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06" y="4138569"/>
            <a:ext cx="3788704" cy="271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22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04281">
            <a:off x="2638889" y="1839133"/>
            <a:ext cx="86134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4"/>
                </a:solidFill>
                <a:effectLst/>
              </a:rPr>
              <a:t>СПАСИБО</a:t>
            </a:r>
          </a:p>
          <a:p>
            <a:pPr algn="ctr"/>
            <a:r>
              <a:rPr lang="ru-RU" sz="8800" b="1" cap="none" spc="0" dirty="0" smtClean="0">
                <a:ln/>
                <a:solidFill>
                  <a:schemeClr val="accent4"/>
                </a:solidFill>
                <a:effectLst/>
              </a:rPr>
              <a:t> ЗА ВНИМАНИЕ!</a:t>
            </a:r>
            <a:endParaRPr lang="ru-RU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0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06" y="513346"/>
            <a:ext cx="77804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endParaRPr lang="ru-RU" dirty="0" smtClean="0"/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человек рождается в его жизни уже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первые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цифры: рост, вес. Математика нужна всем людям на земле. Она  окружает нас всюду, только мы часто этого не замечаем. Цифры и числа в номерах дома, школы, телефоне, индексах, журналах и газетах, книгах, объявлениях…А зайдёшь в магазин. Сколько там чисел, всех не пересчитать. Они в пословицах и поговорках, загадках, сказках, стихотворения.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8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558" y="481262"/>
            <a:ext cx="82456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математики в повседневной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3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653" y="529389"/>
            <a:ext cx="74114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ПРОЕКТА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мотивацию изучения предмета; 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Показать практическую направленность изучаемого предмета;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3.Способствовать расширению кругозора ребёнка;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5.Развивать навыки работы проектной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8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48" y="657726"/>
            <a:ext cx="71387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505" y="513347"/>
            <a:ext cx="784459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algn="ctr"/>
            <a:endParaRPr lang="ru-RU" sz="4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у человека мать, одна у него и Родина.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547" y="3075251"/>
            <a:ext cx="872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узнавай друга в три дня – узнавай в три года.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874" y="4326023"/>
            <a:ext cx="133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шестерых виноватых простить, чем одного невинного казнить.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411" y="5576795"/>
            <a:ext cx="513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да осень – погод восемь.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409">
            <a:off x="9029103" y="4773848"/>
            <a:ext cx="1493458" cy="2129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604">
            <a:off x="2285846" y="2046362"/>
            <a:ext cx="2438403" cy="2438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93">
            <a:off x="10313612" y="621248"/>
            <a:ext cx="1816252" cy="259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60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9895" y="497306"/>
            <a:ext cx="4876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есть у светофора,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понятны для шофёра.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свет – </a:t>
            </a:r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– будь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пути.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зелёный свет – кати!.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55" y="128335"/>
            <a:ext cx="3441945" cy="5799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" y="537409"/>
            <a:ext cx="1207782" cy="1708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9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0905" y="401054"/>
            <a:ext cx="63687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СТИХИ</a:t>
            </a:r>
          </a:p>
          <a:p>
            <a:pPr lvl="0" algn="ctr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должны об этом знать,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 у человека – пять.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обоняние,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 и осязание.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 о главных двух: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зрение и слух.</a:t>
            </a:r>
          </a:p>
          <a:p>
            <a:pPr lvl="0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401054"/>
            <a:ext cx="1828800" cy="1982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3" y="2679032"/>
            <a:ext cx="5005137" cy="4178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9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6990" y="433138"/>
            <a:ext cx="3036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305342"/>
            <a:ext cx="6096000" cy="55659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 7 – особый случай: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Мелодична и певуча.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ноты к новой песне,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 чудес в ней интересных.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 в пословицах всегда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 яркая звезда.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 в неделе разных дней,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 на радуге лучей.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этой цифрой мы друзья,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мы – СЕМЬЯ!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433139"/>
            <a:ext cx="1324858" cy="1957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52" y="343908"/>
            <a:ext cx="4282737" cy="1994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908">
            <a:off x="7225863" y="2506078"/>
            <a:ext cx="3426030" cy="2593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2" y="4474835"/>
            <a:ext cx="2310567" cy="2236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4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255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2_Тема Office</vt:lpstr>
      <vt:lpstr>3_Тема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Галина</cp:lastModifiedBy>
  <cp:revision>14</cp:revision>
  <dcterms:created xsi:type="dcterms:W3CDTF">2018-01-02T12:28:25Z</dcterms:created>
  <dcterms:modified xsi:type="dcterms:W3CDTF">2018-01-08T14:10:03Z</dcterms:modified>
</cp:coreProperties>
</file>