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65" r:id="rId6"/>
    <p:sldId id="267" r:id="rId7"/>
    <p:sldId id="268" r:id="rId8"/>
    <p:sldId id="259" r:id="rId9"/>
    <p:sldId id="270" r:id="rId10"/>
    <p:sldId id="260" r:id="rId11"/>
    <p:sldId id="261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2A8"/>
    <a:srgbClr val="DD99EB"/>
    <a:srgbClr val="671F67"/>
    <a:srgbClr val="780E6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53c3b7352b321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990601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по изготовлению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объемной поделки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«ГРИБЫ»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етСад\Desktop\фото грибы\IMG_1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1" y="457200"/>
            <a:ext cx="5411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Шестой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9144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этапом работы является окончательное декорирование поделки. Это может быть мох, листочки, травинки и т.д. Сфера применения данной поделки разнообразна, это и зрительные ориентиры в проведении игр и эстафет, и счетный материал, поделка может служить дидактическим материалом или просто украсить любой интерьер, тем самым разнообразив предметно – развивающую среду.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же вы решили украсить своей поделкой участок детского сада, то лучше покрыть ее лаком, тогда краска будет достаточно долго яркой , а поделка долговечной.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:\ДетСад\Desktop\фото грибы\IMG_13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фото грибы\IMG_14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57201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ТАКИЕ ГРИБОЧКИ ПОЛУЧИЛИСЬ У НАС!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uzzleit.ru/files/puzzles/133/132911/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962400" cy="5029200"/>
          </a:xfrm>
          <a:prstGeom prst="rect">
            <a:avLst/>
          </a:prstGeom>
          <a:noFill/>
        </p:spPr>
      </p:pic>
      <p:pic>
        <p:nvPicPr>
          <p:cNvPr id="5" name="Рисунок 4" descr="D:\ДетСад\Desktop\фото грибы\IMG_1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етСад\Desktop\осень гри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5000" y="1600200"/>
            <a:ext cx="571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подготовлена старшим воспитателем МАДОУ детский сад комбинированного вида Озеровой Галиной Викторовной,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использованием  интернет ресурсов: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:// webdiana.ru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/,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https://dohcolonoc.ru/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проведения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мастер-класса для педагогов и специалистов ДОУ Наро-Фоминского муниципального района Московской области  в рамках обучающего семинара – практикума.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провела инструктор по физической культуре первой  квалификационной категории  - Ромашкан Ольга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Юрьевна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презентации сделан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программе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 2017г.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ад\Desktop\ej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762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ВАМ творческих успехов!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2004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Поделки из гипса своими руками, совместно с детьми, это увлекательное путешествие в мир творчества и фантазии. Ведь гипс – это экологический материал, безвредный и очень дешевый, а это значит, что он доступен каждому, кто желает делать своими руками интересные и нужные изделия.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Работать с гипсом настоящее удовольствие, ведь этот материал может принимать абсолютно любую форму и быстро застывает. Кстати, его также можно окрашивать в разные цвета, и привлекать к этому завораживающему занятию детей, ведь с помощью обыкновенной краски из баночки, белая масса превращается в цветную, а затем и в поделку или украшение. Ребенок становится «волшебником», что доставляет ему радость и незабываемые впечатления.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мастер класс по поделкам из гипса своими руками расскажет вам, как без особого труда можно освоить это мастерство.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524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совместной деятельности взрослого и ребенка на современном этапе.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очень часто можно наблюдать и возрастную отчуждённость родителей и детей, дефицит душевного тепла, ласки, внимания к детям и их проблемам со стороны родителей. Вместо общения с родителями ребёнок «общается с телевизором и компьютером».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Поэтому проблема активизации ребёнка в совместном творчестве с взрослыми является актуальной.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Социализация ребенка дошкольного возраста – явление многогранное, которое происходит под влиянием разных факторов: наследственности, среды, воспитания, самопознания, саморазвития. Семья и детский сад – это две стороны одного воспитательного процесса, каждая из которых дает ребенку определенный социальный опыт,  только в слиянии друг с другом, они создают оптимальные условия для комфортного и легкого вхождения ребенка в большой мир.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304800"/>
            <a:ext cx="830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 для изготовления  цветной поделки из гипса, сделанной своими руками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начать работу по изготовлению поделки из гипса, необходимо запастись некоторым набором материалов: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гипс, пищевая пленка;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краски, клей ПВА;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вода, лак;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ложка или палочка – лопатка - венчик;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формочки (могут быть использованы различные бросовые материалы);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пластиковая баночка, бутылочка.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Многие, кто решил заняться изготовлением гипсовых поделок, задаются вопросом: сколько стоит гипс для поделок. Стоит сказать, что этот материал имеет невысокую цену, поэтому считается одним из самых доступных видов рукоделия. Приобрести его можно в любом строительном магазине.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 стоит сказать о формочках. На самом деле можно использовать как формочки - любые емкости, но вот силиконовые формы подходят идеально для работы с гипсом, для заливки разнообразных плоскостных фигурок.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Важно, что работая с этим простым и доступным материалом, дети находятся в абсолютном сотворчестве с взрослым, что крайне важно в рамках реализации ФГОС ДО на современном этапе развития образовательной системы.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533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914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Разводим гипс (алебастр) для белых и цветных поделок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разводить гипс для поделок, знает каждый, кто хоть раз работал с эти материалом. Нужно всего – то вода и смесь гипса. Для начала необходимо налить в емкость воду, а затем добавить гипс, постепенно перемешивая, чтобы растворились все комочки, смесь гипса и воды должна напоминать густую сметану. Сразу после этого его можно разливать по формочкам.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етСад\Desktop\фото грибы\IMG_8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952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ад\Desktop\фото грибы\IMG_8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480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533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906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делом, необходимо сделать ножку грибочка, для этого берем бутылку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отрезаем у нее горлышко, если бутылочка маленькая, то отрезаем у нее донышко. Можно вставить в будущее основание поделки бутылочку поменьше, тогда расход гипса будет минимальный и гриб будет легче, а если вставить проволоку в серединку ножки, тогда гриб будет более устойчивым , обычно так делают при изготовлении больших грибочков , например для украшения участка.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етСад\Desktop\фото грибы\IMG_8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фото грибы\IMG_8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533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9906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только гипс застынет, его следует отделить от бутылки, для этого делается небольшой надрез прямо по диагонали. Можно использовать формочку 2 и 3 раза, если вставлять в нее пищевую пленку, предварительно смазав кремом форму, для заливки. После того, как ножка гриба готова, ее надо немного пошкурить, для придания более естественной формы и фактуры.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етСад\Desktop\фото грибы\IMG_8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фото грибы\IMG_83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956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4572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Четвертый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990601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Переходим к изготовлению  шляпки грибочка, укладываем вовнутрь формы  пищевую пленку и заливаем гипс. В центр будущей шляпки грибочка устанавливаем подготовленную ножку и до краев формы заливаем гипс.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Даем форме застыть и затем аккуратно вынимаем заготовку из формы.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етСад\Desktop\фото грибы\IMG_83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5812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фото грибы\IMG_83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14600"/>
            <a:ext cx="2552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ад\Desktop\фото грибы\IMG_83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95800"/>
            <a:ext cx="2519364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ад\Desktop\фото грибы\IMG_83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19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1" y="457200"/>
            <a:ext cx="533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Пятый этап работы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8382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Приступаем к художественному оформлению поделки.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Разводим краску, можно использовать гуашь, лучше смешать ее с клеем ПВА в пропорции 1Х1, и нанести краску на грибок с помощью губки или кисточки.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удовольствием участвуют в этом процессе. Немного декорируем ножку гриба, затем шляпку, как с внутренней, так и с внешней стороны, выбирая цвет ориентируясь на задумку мастера, например, сказочный гриб, или картинку  иллюстрацию.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:\ДетСад\Desktop\фото грибы\IMG_8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ад\Desktop\фото грибы\IMG_83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oboik.ru_26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D:\ДетСад\Desktop\фото грибы\IMG_1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ад\Desktop\фото грибы\IMG_14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09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етСад\Desktop\фото грибы\IMG_14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етСад\Desktop\фото грибы\IMG_14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898</Words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52</cp:revision>
  <dcterms:created xsi:type="dcterms:W3CDTF">2017-11-06T08:12:20Z</dcterms:created>
  <dcterms:modified xsi:type="dcterms:W3CDTF">2017-11-14T04:51:16Z</dcterms:modified>
</cp:coreProperties>
</file>