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50" d="100"/>
          <a:sy n="50" d="100"/>
        </p:scale>
        <p:origin x="-1746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24430-0A06-4A2F-B4B3-BB7973775AA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8797-AE01-44E3-ABED-17252A5A5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1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1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2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ru-RU" b="1" dirty="0">
                <a:effectLst/>
              </a:rPr>
              <a:t>Математический квест «Звёздные войны»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6400800" cy="119898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Выполнила Ильина Вера, 7А класс, школа 14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876256" y="5808781"/>
            <a:ext cx="208823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Вперед!!!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876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382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3200" b="1">
                <a:solidFill>
                  <a:schemeClr val="bg1"/>
                </a:solidFill>
              </a:rPr>
              <a:t>«Быстрый счет»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28662" y="1428736"/>
            <a:ext cx="7548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dirty="0">
                <a:solidFill>
                  <a:srgbClr val="FFFF00"/>
                </a:solidFill>
              </a:rPr>
              <a:t>Найдите значение выражения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500306"/>
            <a:ext cx="4143375" cy="114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357422" y="2428868"/>
          <a:ext cx="390207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Формула" r:id="rId4" imgW="571320" imgH="203040" progId="Equation.3">
                  <p:embed/>
                </p:oleObj>
              </mc:Choice>
              <mc:Fallback>
                <p:oleObj name="Формула" r:id="rId4" imgW="5713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428868"/>
                        <a:ext cx="3902075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500034" y="4857760"/>
            <a:ext cx="1928826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81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6643702" y="4786322"/>
            <a:ext cx="192882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66</a:t>
            </a:r>
            <a:endParaRPr lang="ru-RU" sz="6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488" y="2214554"/>
            <a:ext cx="3143250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73364"/>
              </p:ext>
            </p:extLst>
          </p:nvPr>
        </p:nvGraphicFramePr>
        <p:xfrm>
          <a:off x="3143240" y="2214554"/>
          <a:ext cx="26797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Формула" r:id="rId4" imgW="317160" imgH="203040" progId="Equation.3">
                  <p:embed/>
                </p:oleObj>
              </mc:Choice>
              <mc:Fallback>
                <p:oleObj name="Формула" r:id="rId4" imgW="317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214554"/>
                        <a:ext cx="26797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357166"/>
            <a:ext cx="4113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400" b="1" dirty="0" smtClean="0">
                <a:solidFill>
                  <a:schemeClr val="bg1"/>
                </a:solidFill>
              </a:rPr>
              <a:t>«Быстрый счет»</a:t>
            </a:r>
            <a:endParaRPr lang="ru-RU" alt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857224" y="5572140"/>
            <a:ext cx="23891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39801</a:t>
            </a:r>
          </a:p>
        </p:txBody>
      </p:sp>
      <p:sp>
        <p:nvSpPr>
          <p:cNvPr id="12" name="Text Box 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715008" y="5429264"/>
            <a:ext cx="2389188" cy="5889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 dirty="0" smtClean="0">
                <a:solidFill>
                  <a:srgbClr val="FF3300"/>
                </a:solidFill>
                <a:latin typeface="Tahoma" panose="020B0604030504040204" pitchFamily="34" charset="0"/>
              </a:rPr>
              <a:t>39789</a:t>
            </a:r>
            <a:endParaRPr lang="ru-RU" altLang="en-US" sz="32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pic>
        <p:nvPicPr>
          <p:cNvPr id="13" name="Рисунок 12" descr="darth-vader-clipart-vector-1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1500174"/>
            <a:ext cx="3635896" cy="3505419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572264" y="500042"/>
            <a:ext cx="2214578" cy="100013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ТЕБЕ НЕ ПРОЙТИ ЭТО КВЕСТ!!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2357430"/>
            <a:ext cx="4429147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457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357422" y="2428868"/>
          <a:ext cx="4263989" cy="180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Формула" r:id="rId4" imgW="419040" imgH="177480" progId="Equation.3">
                  <p:embed/>
                </p:oleObj>
              </mc:Choice>
              <mc:Fallback>
                <p:oleObj name="Формула" r:id="rId4" imgW="4190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428868"/>
                        <a:ext cx="4263989" cy="1808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715008" y="5429264"/>
            <a:ext cx="2786082" cy="584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 dirty="0" smtClean="0">
                <a:solidFill>
                  <a:srgbClr val="FF3300"/>
                </a:solidFill>
                <a:latin typeface="Tahoma" panose="020B0604030504040204" pitchFamily="34" charset="0"/>
              </a:rPr>
              <a:t>1046</a:t>
            </a:r>
            <a:endParaRPr lang="ru-RU" altLang="en-US" sz="32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71472" y="5500702"/>
            <a:ext cx="2714644" cy="584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 dirty="0">
                <a:solidFill>
                  <a:srgbClr val="FF3300"/>
                </a:solidFill>
                <a:latin typeface="Tahoma" panose="020B0604030504040204" pitchFamily="34" charset="0"/>
              </a:rPr>
              <a:t>2496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66"/>
            <a:ext cx="4484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800" b="1" dirty="0" smtClean="0">
                <a:solidFill>
                  <a:schemeClr val="bg1"/>
                </a:solidFill>
              </a:rPr>
              <a:t>«Быстрый счет»</a:t>
            </a:r>
            <a:endParaRPr lang="ru-RU" altLang="en-US" sz="4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star-wars-yoda-png-master-yoda-png-5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072198" y="1142984"/>
            <a:ext cx="3235778" cy="4314365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5643570" y="0"/>
            <a:ext cx="3071834" cy="1142984"/>
          </a:xfrm>
          <a:prstGeom prst="wedgeRectCallou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 ПРИБУДЕТ С ТОБОЙ СИЛА АЛГЕБРЫ, УЧЕНИК МОЙ!!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0571-product-si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28" y="2296931"/>
            <a:ext cx="3143272" cy="451190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5357818" y="785794"/>
            <a:ext cx="2786082" cy="14287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r>
              <a:rPr lang="ru-RU" sz="2400" dirty="0" smtClean="0"/>
              <a:t>«</a:t>
            </a:r>
            <a:r>
              <a:rPr lang="en-US" sz="2400" dirty="0" smtClean="0">
                <a:solidFill>
                  <a:schemeClr val="tx1"/>
                </a:solidFill>
              </a:rPr>
              <a:t>@#!`~~&amp;*@#$()%@#$Z@@^^#^3$5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47149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Перевод: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ПОЗРАВЛЯЮ!!! Я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R2-D2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, ваш помощник, через секунду вы попадёте в галактику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IC 1101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- это самая большая галактика во всей Вселенной!!! Но, к сожалению, ЗЛО не дремлет и ЧЁРНЫЙ Лорд уже направляется сюда помешать вам в прохождении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квеста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, будьте осторожны..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3903031" y="5756100"/>
            <a:ext cx="208823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Вперед!!!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8572560" cy="3816424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Ура!!!Вы в галактике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 1101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!!!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Вспомните историю создания алгебры с геометрией, победите Чёрного Лорда и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пройдёте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квест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22f3a689d9e481d9c3df6ce4fe51d3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3628" cy="3357562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876256" y="5808781"/>
            <a:ext cx="208823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Вперед!!!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5012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Первое счетное устройство – абак. Как вы думаете, что это?</a:t>
            </a:r>
            <a:endParaRPr lang="ru-RU" alt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4643438" y="5214950"/>
            <a:ext cx="3857652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Аркометр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 descr="22f3a689d9e481d9c3df6ce4fe51d33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3437851"/>
            <a:ext cx="2000232" cy="3420149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500034" y="3286124"/>
            <a:ext cx="3857652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Счёты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0"/>
            <a:ext cx="800104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altLang="en-US" sz="4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Какое понятие ввел в математику известный немецкий философ, математик и физик Готфрид Вильгельм Лейбниц?</a:t>
            </a:r>
            <a:endParaRPr lang="ru-RU" altLang="en-US" sz="4000" b="1" dirty="0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4" name="Горизонтальный свиток 3">
            <a:hlinkClick r:id="" action="ppaction://hlinkshowjump?jump=nextslide"/>
          </p:cNvPr>
          <p:cNvSpPr/>
          <p:nvPr/>
        </p:nvSpPr>
        <p:spPr>
          <a:xfrm>
            <a:off x="5143504" y="4929198"/>
            <a:ext cx="3714776" cy="164307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Функция</a:t>
            </a:r>
            <a:endParaRPr lang="ru-RU" sz="4800" b="1" cap="all" dirty="0">
              <a:ln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Горизонтальный свиток 4">
            <a:hlinkClick r:id="rId4" action="ppaction://hlinksldjump"/>
          </p:cNvPr>
          <p:cNvSpPr/>
          <p:nvPr/>
        </p:nvSpPr>
        <p:spPr>
          <a:xfrm flipH="1">
            <a:off x="5143504" y="2928934"/>
            <a:ext cx="3786214" cy="171451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ТЕОРЕМА</a:t>
            </a:r>
            <a:endParaRPr lang="ru-RU" sz="4800" b="1" cap="all" dirty="0">
              <a:ln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86058"/>
            <a:ext cx="3883763" cy="3857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0034" y="0"/>
            <a:ext cx="81724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anose="020B0604030504040204" pitchFamily="34" charset="0"/>
              </a:rPr>
              <a:t>Кто из французских математиков занимался теорией решения алгебраических уравнений?</a:t>
            </a:r>
            <a:r>
              <a:rPr lang="ru-RU" alt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6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286116" y="3143248"/>
            <a:ext cx="5473700" cy="584775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 dirty="0">
                <a:solidFill>
                  <a:srgbClr val="FF3300"/>
                </a:solidFill>
                <a:latin typeface="Tahoma" panose="020B0604030504040204" pitchFamily="34" charset="0"/>
              </a:rPr>
              <a:t>Пьер </a:t>
            </a:r>
            <a:r>
              <a:rPr lang="ru-RU" altLang="en-US" sz="3200" b="1" dirty="0" smtClean="0">
                <a:solidFill>
                  <a:srgbClr val="FF3300"/>
                </a:solidFill>
                <a:latin typeface="Tahoma" panose="020B0604030504040204" pitchFamily="34" charset="0"/>
              </a:rPr>
              <a:t>Ферма</a:t>
            </a:r>
            <a:endParaRPr lang="ru-RU" altLang="en-US" sz="32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pic>
        <p:nvPicPr>
          <p:cNvPr id="9" name="Рисунок 7" descr="Ферм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666980"/>
            <a:ext cx="228601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86116" y="4429132"/>
            <a:ext cx="5473700" cy="584775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 dirty="0" smtClean="0">
                <a:solidFill>
                  <a:srgbClr val="FF3300"/>
                </a:solidFill>
                <a:latin typeface="Tahoma" panose="020B0604030504040204" pitchFamily="34" charset="0"/>
              </a:rPr>
              <a:t>Исаак Ньютон </a:t>
            </a:r>
            <a:endParaRPr lang="ru-RU" altLang="en-US" sz="32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472" y="0"/>
            <a:ext cx="82677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 pitchFamily="34" charset="0"/>
              </a:rPr>
              <a:t>Назовите математика, известного из древности ещё и как философа, художника, первого изобретателя летательного аппарата?</a:t>
            </a:r>
          </a:p>
        </p:txBody>
      </p:sp>
      <p:pic>
        <p:nvPicPr>
          <p:cNvPr id="8" name="Рисунок 7" descr="Леонард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47" y="3068960"/>
            <a:ext cx="2286016" cy="303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500034" y="5286388"/>
            <a:ext cx="46434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Леонардо Да Винчи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500034" y="3786190"/>
            <a:ext cx="46434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Геродот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5912" y="214290"/>
            <a:ext cx="88280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 pitchFamily="34" charset="0"/>
              </a:rPr>
              <a:t>Как называют изобретение древнего математика </a:t>
            </a:r>
            <a:r>
              <a:rPr lang="ru-RU" altLang="en-US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 pitchFamily="34" charset="0"/>
              </a:rPr>
              <a:t>Муххамеда</a:t>
            </a:r>
            <a:r>
              <a:rPr lang="ru-RU" alt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 pitchFamily="34" charset="0"/>
              </a:rPr>
              <a:t> Бен </a:t>
            </a:r>
            <a:r>
              <a:rPr lang="ru-RU" altLang="en-US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 pitchFamily="34" charset="0"/>
              </a:rPr>
              <a:t>Аль-Хорезми</a:t>
            </a:r>
            <a:r>
              <a:rPr lang="ru-RU" alt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 pitchFamily="34" charset="0"/>
              </a:rPr>
              <a:t>, которое используется в математике, а изучается на информатике?</a:t>
            </a:r>
            <a:r>
              <a:rPr lang="ru-RU" alt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8" name="Рисунок 7" descr="Хорезм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2286016" cy="36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929190" y="5072074"/>
            <a:ext cx="30718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Алгоритм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929190" y="3571876"/>
            <a:ext cx="30718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График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123\Desktop\Ильина Вера\0025-017-Zapom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9175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Разгадай ребусы.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Галактика </a:t>
            </a:r>
            <a:br>
              <a:rPr lang="ru-RU" dirty="0"/>
            </a:br>
            <a:r>
              <a:rPr lang="ru-RU" dirty="0"/>
              <a:t>Туманность Андромеды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65850"/>
            <a:ext cx="6057224" cy="14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79715"/>
            <a:ext cx="5543550" cy="196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w-dog.ru/wallpapers/3/4/452155158535353/andromeda-andromeda-nebula-clean-zvezdy-planety-galaktika-androme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" y="383172"/>
            <a:ext cx="1762579" cy="11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6876256" y="5808781"/>
            <a:ext cx="208823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Вперед!!!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44" y="599787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МОЛОДЕЦ! </a:t>
            </a:r>
          </a:p>
          <a:p>
            <a:pPr algn="ctr"/>
            <a:r>
              <a:rPr lang="ru-RU" sz="36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ТЫ ПРОШЁЛ МАТЕМАТИЧЕСКИЙ КВЕСТ, ЗЛО ПОВЕРЖЕНО… НАДЕЮСЬ ТЕБЕ ПОНРАВИЛОСЬ ПУТЕШЕСТВИЕ ПО БЕЗГРАНИЧНОЙ ВСЕЛЕННОЙ И МАТЕМАТИЧЕСКИМ НАУКАМ…</a:t>
            </a:r>
          </a:p>
        </p:txBody>
      </p:sp>
      <p:pic>
        <p:nvPicPr>
          <p:cNvPr id="4" name="Рисунок 3" descr="star-wars-yoda-png-master-yoda-png-540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6429388" y="3936837"/>
            <a:ext cx="2000264" cy="2924680"/>
          </a:xfrm>
          <a:prstGeom prst="rect">
            <a:avLst/>
          </a:prstGeom>
        </p:spPr>
      </p:pic>
      <p:pic>
        <p:nvPicPr>
          <p:cNvPr id="5" name="Рисунок 4" descr="darth-vader-clipart-vector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874" y="4165719"/>
            <a:ext cx="3169974" cy="2828180"/>
          </a:xfrm>
          <a:prstGeom prst="rect">
            <a:avLst/>
          </a:prstGeom>
        </p:spPr>
      </p:pic>
      <p:pic>
        <p:nvPicPr>
          <p:cNvPr id="6" name="Рисунок 5" descr="Kitten-Download-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620" y="5289881"/>
            <a:ext cx="3143272" cy="1571636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876256" y="5808781"/>
            <a:ext cx="208823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Вперед!!!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В ЗАКЛЮЧЕНИЕ Я ХОЧУ ТЕБЕ СКАЗАТЬ: </a:t>
            </a: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К</a:t>
            </a: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ЕМ БЫ ТЫ НИ БЫЛ И ЧТО БЫ ТЕБЕ НЕ МЕШАЛО, ТЫ ВСЕГДА МОЖЕШЬ УЗНАВАТЬ  НОВЫЕ ФАКТЫ И ПОЛУЧАТЬ ЗНАНИЯ, И ТОГДА ТЫ ТОЧНО ПОСТИГНЕШЬ ВЫСШУЮ СИЛУ МАТЕМАТИЧЕСКИХ ДЖЕДАЕВ!!!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БУДУ РАДА, ЕСЛИ ТЫ ОЦЕНИШЬ МОЮ РАБОТУ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star-wars-yoda-png-master-yoda-png-540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6429388" y="5004914"/>
            <a:ext cx="2000264" cy="2924680"/>
          </a:xfrm>
          <a:prstGeom prst="rect">
            <a:avLst/>
          </a:prstGeom>
        </p:spPr>
      </p:pic>
      <p:pic>
        <p:nvPicPr>
          <p:cNvPr id="5" name="Рисунок 4" descr="darth-vader-clipart-vector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786322"/>
            <a:ext cx="3683262" cy="3286124"/>
          </a:xfrm>
          <a:prstGeom prst="rect">
            <a:avLst/>
          </a:prstGeom>
        </p:spPr>
      </p:pic>
      <p:pic>
        <p:nvPicPr>
          <p:cNvPr id="6" name="Рисунок 5" descr="Kitten-Download-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441" y="5286364"/>
            <a:ext cx="3143272" cy="1571636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5759624" y="4365104"/>
            <a:ext cx="3384376" cy="6398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 новых встреч!!!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8344" y="3501008"/>
            <a:ext cx="36000" cy="3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bg1"/>
                </a:solidFill>
              </a:rPr>
              <a:t>Увы… Ты побеждён!</a:t>
            </a:r>
          </a:p>
        </p:txBody>
      </p:sp>
      <p:sp>
        <p:nvSpPr>
          <p:cNvPr id="5" name="Прямоугольник 4">
            <a:hlinkClick r:id="" action="ppaction://hlinkshowjump?jump=endshow"/>
          </p:cNvPr>
          <p:cNvSpPr/>
          <p:nvPr/>
        </p:nvSpPr>
        <p:spPr>
          <a:xfrm>
            <a:off x="5759624" y="6093296"/>
            <a:ext cx="3384376" cy="6398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 новых встреч!!!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14401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Молодец! Из двух полученных слов тебе предстоит выбрать только одно! Тогда ты отправишься в галактику Млечный путь. Иначе тебя будет ждать поражение….</a:t>
            </a:r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0762"/>
            <a:ext cx="4377190" cy="9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8" y="4077071"/>
            <a:ext cx="2494163" cy="23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0969" y="312296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названии этого слова спрятана цифра 2. Итак, твой выбор: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548680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Галактика Туманность Андромеды</a:t>
            </a:r>
          </a:p>
        </p:txBody>
      </p:sp>
    </p:spTree>
    <p:extLst>
      <p:ext uri="{BB962C8B-B14F-4D97-AF65-F5344CB8AC3E}">
        <p14:creationId xmlns:p14="http://schemas.microsoft.com/office/powerpoint/2010/main" val="20817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Ура! Отправляемся в галактику Млечный путь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6876256" y="5808781"/>
            <a:ext cx="208823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Вперед!!!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47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123\Desktop\Ильина Вера\0_8665b_9d7b1dc3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546" y="3975769"/>
            <a:ext cx="2848322" cy="28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Галактика Млечный путь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Всего 6 учащихся 7 класса прошли этот квест, победив ???ЗЛО??? , что составляет 24% всех учеников. Сколько учащихся в классе?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27514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123\Desktop\Ильина Вера\0025-017-Zapomn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265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519547" y="4941168"/>
            <a:ext cx="122413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20</a:t>
            </a:r>
          </a:p>
        </p:txBody>
      </p:sp>
      <p:pic>
        <p:nvPicPr>
          <p:cNvPr id="17" name="Picture 9" descr="C:\Users\123\Desktop\Ильина Вера\0_8665b_9d7b1dc3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37259"/>
            <a:ext cx="2848322" cy="28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2143733" y="3702658"/>
            <a:ext cx="122413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30</a:t>
            </a:r>
          </a:p>
        </p:txBody>
      </p:sp>
      <p:pic>
        <p:nvPicPr>
          <p:cNvPr id="19" name="Picture 9" descr="C:\Users\123\Desktop\Ильина Вера\0_8665b_9d7b1dc3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30" y="3975769"/>
            <a:ext cx="2848322" cy="28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hlinkClick r:id="" action="ppaction://hlinkshowjump?jump=nextslide"/>
          </p:cNvPr>
          <p:cNvSpPr/>
          <p:nvPr/>
        </p:nvSpPr>
        <p:spPr>
          <a:xfrm>
            <a:off x="3903923" y="4941168"/>
            <a:ext cx="122413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25</a:t>
            </a:r>
          </a:p>
        </p:txBody>
      </p:sp>
      <p:pic>
        <p:nvPicPr>
          <p:cNvPr id="21" name="Picture 9" descr="C:\Users\123\Desktop\Ильина Вера\0_8665b_9d7b1dc3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28" y="2490985"/>
            <a:ext cx="2848322" cy="28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hlinkClick r:id="rId5" action="ppaction://hlinksldjump"/>
          </p:cNvPr>
          <p:cNvSpPr/>
          <p:nvPr/>
        </p:nvSpPr>
        <p:spPr>
          <a:xfrm>
            <a:off x="5679021" y="3456384"/>
            <a:ext cx="122413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40</a:t>
            </a:r>
          </a:p>
        </p:txBody>
      </p:sp>
      <p:pic>
        <p:nvPicPr>
          <p:cNvPr id="23" name="Picture 9" descr="C:\Users\123\Desktop\Ильина Вера\0_8665b_9d7b1dc3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64" y="4113670"/>
            <a:ext cx="2848322" cy="28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7367257" y="5079069"/>
            <a:ext cx="122413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9629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9891"/>
            <a:ext cx="9014239" cy="1849781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abic Typesetting" panose="03020402040406030203" pitchFamily="66" charset="-78"/>
              </a:rPr>
              <a:t>Ура! </a:t>
            </a:r>
            <a:r>
              <a:rPr lang="ru-RU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abic Typesetting" panose="03020402040406030203" pitchFamily="66" charset="-78"/>
              </a:rPr>
              <a:t>Отправляемся в галактику </a:t>
            </a:r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abic Typesetting" panose="03020402040406030203" pitchFamily="66" charset="-78"/>
              </a:rPr>
              <a:t>Антенны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876256" y="5808781"/>
            <a:ext cx="208823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Вперед!!!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69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pp.userapi.com/c840633/v840633248/4552b/osIATOrAM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59"/>
            <a:ext cx="2143140" cy="2143141"/>
          </a:xfrm>
          <a:prstGeom prst="rect">
            <a:avLst/>
          </a:prstGeom>
          <a:noFill/>
        </p:spPr>
      </p:pic>
      <p:pic>
        <p:nvPicPr>
          <p:cNvPr id="10" name="Picture 8" descr="C:\Users\123\Desktop\Ильина Вера\0025-017-Zapom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71876"/>
            <a:ext cx="4071934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56119-B8A2-5944-B7CD-C6329623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Comic Sans MS" pitchFamily="66" charset="0"/>
                <a:cs typeface="Arabic Typesetting" pitchFamily="66" charset="-78"/>
              </a:rPr>
              <a:t>Выбери верную букву</a:t>
            </a:r>
            <a:endParaRPr lang="ru-RU" sz="6000" dirty="0">
              <a:solidFill>
                <a:schemeClr val="bg1"/>
              </a:solidFill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5D9BDC-2610-FB4C-8BF1-16CC5C76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357299"/>
            <a:ext cx="8929718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i="1" dirty="0" smtClean="0">
                <a:cs typeface="Browallia New" pitchFamily="34" charset="-34"/>
              </a:rPr>
              <a:t>Степень отрицательного числа с чётным показателем это:</a:t>
            </a:r>
            <a:endParaRPr lang="ru-RU" sz="4400" i="1" dirty="0">
              <a:solidFill>
                <a:schemeClr val="bg1"/>
              </a:solidFill>
              <a:cs typeface="Browallia New" pitchFamily="34" charset="-34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179511" y="3791529"/>
            <a:ext cx="732091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Б)Отрицательное число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179511" y="2645711"/>
            <a:ext cx="755078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А)Положительное число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alaxy-PNG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67092">
            <a:off x="1618974" y="1969299"/>
            <a:ext cx="8274842" cy="3971924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214282" y="4643446"/>
            <a:ext cx="314327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b)y=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kx+b</a:t>
            </a:r>
            <a:endParaRPr lang="ru-RU" sz="5400" dirty="0"/>
          </a:p>
        </p:txBody>
      </p:sp>
      <p:sp>
        <p:nvSpPr>
          <p:cNvPr id="11" name="Скругленный прямоугольник 10">
            <a:hlinkClick r:id="" action="ppaction://hlinkshowjump?jump=nextslide"/>
          </p:cNvPr>
          <p:cNvSpPr/>
          <p:nvPr/>
        </p:nvSpPr>
        <p:spPr>
          <a:xfrm>
            <a:off x="124341" y="3278402"/>
            <a:ext cx="314327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a)y=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kx</a:t>
            </a:r>
            <a:endParaRPr lang="ru-RU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1500166" y="214290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Выбери верную букву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142984"/>
            <a:ext cx="7104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Формула функции прямой пропорциональности:</a:t>
            </a:r>
          </a:p>
        </p:txBody>
      </p:sp>
      <p:pic>
        <p:nvPicPr>
          <p:cNvPr id="8" name="Рисунок 7" descr="Galaxy-PNG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67092">
            <a:off x="2261916" y="1754960"/>
            <a:ext cx="8274842" cy="3971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50" y="285728"/>
            <a:ext cx="892975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latin typeface="Comic Sans MS" pitchFamily="66" charset="0"/>
              </a:rPr>
              <a:t>О НЕТ, ЧЁРНАЯ ДЫРА!!!</a:t>
            </a:r>
            <a:endParaRPr lang="ru-RU" sz="6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8604448" cy="20962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  ЧТО БЫ В НЕЁ НЕ ПОПАСТЬ НУЖНО БЫСТРО ВСПОМНИТЬ  СТЕПЕНИ!!!!!!!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876256" y="5808781"/>
            <a:ext cx="208823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Вперед!!!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442</Words>
  <Application>Microsoft Office PowerPoint</Application>
  <PresentationFormat>Экран (4:3)</PresentationFormat>
  <Paragraphs>72</Paragraphs>
  <Slides>22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Математический квест «Звёздные войны»</vt:lpstr>
      <vt:lpstr>Галактика  Туманность Андромеды</vt:lpstr>
      <vt:lpstr>Презентация PowerPoint</vt:lpstr>
      <vt:lpstr>Ура! Отправляемся в галактику Млечный путь</vt:lpstr>
      <vt:lpstr>Галактика Млечный путь</vt:lpstr>
      <vt:lpstr>Ура! Отправляемся в галактику Антенны</vt:lpstr>
      <vt:lpstr>Выбери верную букву</vt:lpstr>
      <vt:lpstr>Презентация PowerPoint</vt:lpstr>
      <vt:lpstr>О НЕТ, ЧЁРНАЯ ДЫРА!!!</vt:lpstr>
      <vt:lpstr>Презентация PowerPoint</vt:lpstr>
      <vt:lpstr>Презентация PowerPoint</vt:lpstr>
      <vt:lpstr>Презентация PowerPoint</vt:lpstr>
      <vt:lpstr>Презентация PowerPoint</vt:lpstr>
      <vt:lpstr>Ура!!!Вы в галактике IC 1101!!! Вспомните историю создания алгебры с геометрией, победите Чёрного Лорда и пройдёте квест…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Увы… Ты побеждён!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</cp:lastModifiedBy>
  <cp:revision>53</cp:revision>
  <dcterms:created xsi:type="dcterms:W3CDTF">2018-01-12T18:10:05Z</dcterms:created>
  <dcterms:modified xsi:type="dcterms:W3CDTF">2018-01-31T15:07:01Z</dcterms:modified>
</cp:coreProperties>
</file>