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7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4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7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6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8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5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3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A39A-CBC0-4817-8CD0-6BDE7578CB2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2E60-0C60-43C5-9E6B-DDBD465F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3204098"/>
            <a:ext cx="7772400" cy="1470025"/>
          </a:xfrm>
        </p:spPr>
        <p:txBody>
          <a:bodyPr/>
          <a:lstStyle/>
          <a:p>
            <a:r>
              <a:rPr lang="ru-RU" dirty="0" smtClean="0"/>
              <a:t>Попади в цель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4" y="4940279"/>
            <a:ext cx="6400800" cy="9829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мотивам романов «Гарри Поттер» </a:t>
            </a:r>
            <a:r>
              <a:rPr lang="ru-RU" dirty="0"/>
              <a:t>английской </a:t>
            </a:r>
            <a:r>
              <a:rPr lang="ru-RU" dirty="0" smtClean="0"/>
              <a:t>писательницы Джоан К. Роулинг.</a:t>
            </a:r>
            <a:endParaRPr lang="ru-RU" dirty="0"/>
          </a:p>
        </p:txBody>
      </p:sp>
      <p:pic>
        <p:nvPicPr>
          <p:cNvPr id="1026" name="Picture 2" descr="C:\Users\User\Desktop\Harry-Potter-and-the-Sorce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824536" cy="25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6156176" y="5949280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ВПЕРЕД!!!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977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6723"/>
            <a:ext cx="4257073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596825" y="5949280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ВПЕРЕД!!!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36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Последнее препятствие.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9"/>
            <a:ext cx="8229600" cy="2808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Реши задачу</a:t>
            </a:r>
          </a:p>
          <a:p>
            <a:pPr marL="0" indent="0">
              <a:buNone/>
            </a:pPr>
            <a:r>
              <a:rPr lang="ru-RU" dirty="0" smtClean="0"/>
              <a:t>Ведро </a:t>
            </a:r>
            <a:r>
              <a:rPr lang="ru-RU" dirty="0" smtClean="0"/>
              <a:t>вмещает 6 литров бензина. В такое же ведро вместо бензина налито равное по массе количество дегтя. Сколько литров дегтя налито в ведро если масса одного литра бензина 0,8 кг, а масса одного литра дегтя 1,2 кг?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619672" y="508518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 литра</a:t>
            </a:r>
            <a:endParaRPr lang="ru-RU" sz="2800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274776" y="5085184"/>
            <a:ext cx="196151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 литров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232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этом уроке ты получил 2! </a:t>
            </a:r>
            <a:br>
              <a:rPr lang="ru-RU" dirty="0"/>
            </a:br>
            <a:r>
              <a:rPr lang="ru-RU" dirty="0"/>
              <a:t>Игра окончена.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07" y="2204864"/>
            <a:ext cx="3200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5">
            <a:hlinkClick r:id="" action="ppaction://hlinkshowjump?jump=endshow"/>
          </p:cNvPr>
          <p:cNvSpPr/>
          <p:nvPr/>
        </p:nvSpPr>
        <p:spPr>
          <a:xfrm>
            <a:off x="6695728" y="5634261"/>
            <a:ext cx="244827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8099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Молодец, ты прошёл всю игру!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8387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но 1 2">
            <a:hlinkClick r:id="" action="ppaction://hlinkshowjump?jump=endshow"/>
          </p:cNvPr>
          <p:cNvSpPr/>
          <p:nvPr/>
        </p:nvSpPr>
        <p:spPr>
          <a:xfrm>
            <a:off x="6695728" y="5634261"/>
            <a:ext cx="244827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7880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dirty="0" err="1" smtClean="0"/>
              <a:t>зельеварения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классе 15 учащихся, из них 3 учащихся учатся на «5».Сколько процентов учащихся класса составляют отличники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4" name="5-конечная звезда 3">
            <a:hlinkClick r:id="" action="ppaction://hlinkshowjump?jump=nextslide"/>
          </p:cNvPr>
          <p:cNvSpPr/>
          <p:nvPr/>
        </p:nvSpPr>
        <p:spPr>
          <a:xfrm>
            <a:off x="1043608" y="3861048"/>
            <a:ext cx="2664296" cy="2218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20 % </a:t>
            </a:r>
            <a:endParaRPr lang="ru-RU" sz="32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5292080" y="3871292"/>
            <a:ext cx="2574812" cy="2219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32 %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203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Молодец, правильно! Переход на новый уровень!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9" y="1700808"/>
            <a:ext cx="70866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156176" y="5949280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ВПЕРЕД!!!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8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этом уроке ты получил </a:t>
            </a:r>
            <a:r>
              <a:rPr lang="ru-RU" dirty="0" smtClean="0"/>
              <a:t>2! </a:t>
            </a:r>
            <a:br>
              <a:rPr lang="ru-RU" dirty="0" smtClean="0"/>
            </a:br>
            <a:r>
              <a:rPr lang="ru-RU" dirty="0" smtClean="0"/>
              <a:t>Игра окончена.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43028" cy="49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5">
            <a:hlinkClick r:id="" action="ppaction://hlinkshowjump?jump=endshow"/>
          </p:cNvPr>
          <p:cNvSpPr/>
          <p:nvPr/>
        </p:nvSpPr>
        <p:spPr>
          <a:xfrm>
            <a:off x="6695728" y="5634261"/>
            <a:ext cx="244827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55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Сражение Гарри Поттера с </a:t>
            </a:r>
            <a:r>
              <a:rPr lang="ru-RU" sz="3200" b="1" dirty="0" err="1" smtClean="0"/>
              <a:t>Воллан</a:t>
            </a:r>
            <a:r>
              <a:rPr lang="ru-RU" sz="3200" b="1" dirty="0" smtClean="0"/>
              <a:t>-де-</a:t>
            </a:r>
            <a:r>
              <a:rPr lang="ru-RU" sz="3200" b="1" dirty="0" err="1" smtClean="0"/>
              <a:t>Мортом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484784"/>
            <a:ext cx="8229600" cy="17281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Реши пропорцию</a:t>
            </a:r>
            <a:r>
              <a:rPr lang="en-US" dirty="0" smtClean="0"/>
              <a:t>,</a:t>
            </a:r>
            <a:r>
              <a:rPr lang="ru-RU" dirty="0" smtClean="0"/>
              <a:t> и Гарри Поттер выиграет сражение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b="1" dirty="0" smtClean="0"/>
              <a:t>0,5 : а = 2 : 13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932040" y="3537120"/>
            <a:ext cx="3240360" cy="1980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а=3,25</a:t>
            </a:r>
            <a:endParaRPr lang="ru-RU" sz="4400" b="1" dirty="0"/>
          </a:p>
        </p:txBody>
      </p:sp>
      <p:sp>
        <p:nvSpPr>
          <p:cNvPr id="11" name="7-конечная звезда 10">
            <a:hlinkClick r:id="rId3" action="ppaction://hlinksldjump"/>
          </p:cNvPr>
          <p:cNvSpPr/>
          <p:nvPr/>
        </p:nvSpPr>
        <p:spPr>
          <a:xfrm>
            <a:off x="1043608" y="3429000"/>
            <a:ext cx="3096344" cy="20882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а=</a:t>
            </a:r>
            <a:r>
              <a:rPr lang="en-US" sz="5400" b="1" dirty="0" smtClean="0"/>
              <a:t>2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7730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 правильно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6723"/>
            <a:ext cx="4257073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596825" y="5949280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ВПЕРЕД!!!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335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этом уроке ты получил 2! </a:t>
            </a:r>
            <a:br>
              <a:rPr lang="ru-RU" dirty="0"/>
            </a:br>
            <a:r>
              <a:rPr lang="ru-RU" dirty="0"/>
              <a:t>Игра окончена.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72817"/>
            <a:ext cx="47933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но 1 6">
            <a:hlinkClick r:id="" action="ppaction://hlinkshowjump?jump=endshow"/>
          </p:cNvPr>
          <p:cNvSpPr/>
          <p:nvPr/>
        </p:nvSpPr>
        <p:spPr>
          <a:xfrm>
            <a:off x="6695728" y="5634261"/>
            <a:ext cx="244827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5576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/>
              <a:t>Вычисли: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               </a:t>
            </a:r>
            <a:r>
              <a:rPr lang="ru-RU" sz="4000" dirty="0" smtClean="0"/>
              <a:t>   </a:t>
            </a:r>
            <a:r>
              <a:rPr lang="ru-RU" sz="4000" dirty="0" smtClean="0"/>
              <a:t>(3,1</a:t>
            </a:r>
            <a:r>
              <a:rPr lang="ru-RU" sz="4000" dirty="0" smtClean="0"/>
              <a:t>) </a:t>
            </a:r>
            <a:r>
              <a:rPr lang="ru-RU" sz="4000" baseline="30000" dirty="0" smtClean="0"/>
              <a:t>3 </a:t>
            </a:r>
            <a:r>
              <a:rPr lang="ru-RU" sz="4000" dirty="0" smtClean="0"/>
              <a:t>+ 2,75</a:t>
            </a:r>
            <a:endParaRPr lang="ru-RU" baseline="30000" dirty="0" smtClean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212885" y="3645024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baseline="30000" dirty="0"/>
              <a:t>32,541</a:t>
            </a:r>
            <a:endParaRPr lang="ru-RU" sz="3600" b="1" dirty="0"/>
          </a:p>
        </p:txBody>
      </p:sp>
      <p:sp>
        <p:nvSpPr>
          <p:cNvPr id="7" name="Блок-схема: процесс 6">
            <a:hlinkClick r:id="rId3" action="ppaction://hlinksldjump"/>
          </p:cNvPr>
          <p:cNvSpPr/>
          <p:nvPr/>
        </p:nvSpPr>
        <p:spPr>
          <a:xfrm>
            <a:off x="4860032" y="3645913"/>
            <a:ext cx="252028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baseline="30000" dirty="0" smtClean="0"/>
              <a:t>18,758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323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этом уроке ты получил 2! </a:t>
            </a:r>
            <a:br>
              <a:rPr lang="ru-RU" dirty="0"/>
            </a:br>
            <a:r>
              <a:rPr lang="ru-RU" dirty="0"/>
              <a:t>Игра окончена.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07" y="2204864"/>
            <a:ext cx="3200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5">
            <a:hlinkClick r:id="" action="ppaction://hlinkshowjump?jump=endshow"/>
          </p:cNvPr>
          <p:cNvSpPr/>
          <p:nvPr/>
        </p:nvSpPr>
        <p:spPr>
          <a:xfrm>
            <a:off x="6695728" y="5634261"/>
            <a:ext cx="244827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098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192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Попади в цель</vt:lpstr>
      <vt:lpstr>Урок зельеварения</vt:lpstr>
      <vt:lpstr>Молодец, правильно! Переход на новый уровень!</vt:lpstr>
      <vt:lpstr>На этом уроке ты получил 2!  Игра окончена.</vt:lpstr>
      <vt:lpstr>Сражение Гарри Поттера с Воллан-де-Мортом </vt:lpstr>
      <vt:lpstr>Молодец правильно</vt:lpstr>
      <vt:lpstr>На этом уроке ты получил 2!  Игра окончена.</vt:lpstr>
      <vt:lpstr>   Вычисли:</vt:lpstr>
      <vt:lpstr>На этом уроке ты получил 2!  Игра окончена.</vt:lpstr>
      <vt:lpstr>Правильно!</vt:lpstr>
      <vt:lpstr>Последнее препятствие.</vt:lpstr>
      <vt:lpstr>На этом уроке ты получил 2!  Игра окончена.</vt:lpstr>
      <vt:lpstr>Молодец, ты прошёл всю игру!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Попади в цель</dc:title>
  <dc:creator>User</dc:creator>
  <cp:lastModifiedBy>123</cp:lastModifiedBy>
  <cp:revision>25</cp:revision>
  <dcterms:created xsi:type="dcterms:W3CDTF">2018-01-16T10:12:17Z</dcterms:created>
  <dcterms:modified xsi:type="dcterms:W3CDTF">2018-01-31T19:02:31Z</dcterms:modified>
</cp:coreProperties>
</file>