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700C92-6B0F-4A01-ADBF-F443732A7E16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A7E7DA-48F0-4C57-8D3F-F4A81CA3C1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280920" cy="1291209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Как сохранить арбуз до нового года?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786058"/>
            <a:ext cx="8458200" cy="235745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Выполнил: </a:t>
            </a:r>
          </a:p>
          <a:p>
            <a:pPr algn="r"/>
            <a:r>
              <a:rPr lang="ru-RU" dirty="0" smtClean="0"/>
              <a:t>ученик 3 «Г» класса </a:t>
            </a:r>
          </a:p>
          <a:p>
            <a:pPr algn="r"/>
            <a:r>
              <a:rPr lang="ru-RU" dirty="0" err="1" smtClean="0"/>
              <a:t>Быстров</a:t>
            </a:r>
            <a:r>
              <a:rPr lang="ru-RU" dirty="0" smtClean="0"/>
              <a:t> Леонид Сергеевич</a:t>
            </a:r>
          </a:p>
          <a:p>
            <a:pPr algn="r"/>
            <a:r>
              <a:rPr lang="ru-RU" dirty="0" smtClean="0"/>
              <a:t>МБОУ школа №18 им. Маршала А.М. Василевского</a:t>
            </a:r>
          </a:p>
          <a:p>
            <a:pPr algn="r"/>
            <a:r>
              <a:rPr lang="ru-RU" dirty="0" smtClean="0"/>
              <a:t>2017 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67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3100" dirty="0"/>
              <a:t>И вот наступил этот долгожданный момент!!!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504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Арбуз, лежавший в кладовке, не испортился.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мы всей семьёй смогли полакомиться этой ягодой.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2" y="188640"/>
            <a:ext cx="8686800" cy="83820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Оказывается можно сохранить всеми любимую ягоду до Нового </a:t>
            </a:r>
            <a:r>
              <a:rPr lang="ru-RU" sz="2800" i="1" dirty="0"/>
              <a:t>Года. </a:t>
            </a:r>
            <a:r>
              <a:rPr lang="ru-RU" sz="2800" i="1" dirty="0" smtClean="0"/>
              <a:t>И у меня это получилось. Простые правила </a:t>
            </a:r>
            <a:r>
              <a:rPr lang="ru-RU" sz="2800" i="1" dirty="0"/>
              <a:t>хранения позволят донести частичку тёплого лета до зимних </a:t>
            </a:r>
            <a:r>
              <a:rPr lang="ru-RU" sz="2800" i="1" dirty="0" smtClean="0"/>
              <a:t>стуж. Вы </a:t>
            </a:r>
            <a:r>
              <a:rPr lang="ru-RU" sz="2800" i="1" dirty="0"/>
              <a:t>сумеете насладиться </a:t>
            </a:r>
            <a:r>
              <a:rPr lang="ru-RU" sz="2800" i="1" dirty="0" smtClean="0"/>
              <a:t>арбузом </a:t>
            </a:r>
            <a:r>
              <a:rPr lang="ru-RU" sz="2800" i="1" dirty="0"/>
              <a:t>в один из любимейших зимних праздников.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4613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000240"/>
            <a:ext cx="830109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093296"/>
            <a:ext cx="8458200" cy="4145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458200" cy="5786478"/>
          </a:xfrm>
        </p:spPr>
        <p:txBody>
          <a:bodyPr>
            <a:normAutofit/>
          </a:bodyPr>
          <a:lstStyle/>
          <a:p>
            <a:r>
              <a:rPr lang="ru-RU" sz="2800" i="1" u="sng" dirty="0" smtClean="0"/>
              <a:t>Цель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Сохранить арбуз до Нового года. 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Задачи:</a:t>
            </a:r>
          </a:p>
          <a:p>
            <a:r>
              <a:rPr lang="ru-RU" sz="2800" i="1" dirty="0" smtClean="0"/>
              <a:t>-</a:t>
            </a:r>
            <a:r>
              <a:rPr lang="ru-RU" sz="2800" dirty="0" smtClean="0"/>
              <a:t>научиться правильно выбирать арбуз;</a:t>
            </a:r>
          </a:p>
          <a:p>
            <a:r>
              <a:rPr lang="ru-RU" sz="2800" dirty="0" smtClean="0"/>
              <a:t>- узнать, где лучше сохранить  арбуз в квартире;</a:t>
            </a:r>
          </a:p>
          <a:p>
            <a:r>
              <a:rPr lang="ru-RU" sz="2800" dirty="0" smtClean="0"/>
              <a:t>- познакомиться со способами хранения арбуза;</a:t>
            </a:r>
          </a:p>
          <a:p>
            <a:r>
              <a:rPr lang="ru-RU" sz="2800" dirty="0" smtClean="0"/>
              <a:t>- попытаться самому сохранить арбуз. </a:t>
            </a:r>
          </a:p>
          <a:p>
            <a:endParaRPr lang="ru-RU" sz="2800" i="1" u="sng" dirty="0" smtClean="0"/>
          </a:p>
          <a:p>
            <a:r>
              <a:rPr lang="ru-RU" sz="2800" i="1" u="sng" dirty="0" smtClean="0"/>
              <a:t>Гипотеза: </a:t>
            </a:r>
            <a:r>
              <a:rPr lang="ru-RU" sz="2800" dirty="0" smtClean="0"/>
              <a:t>сохранить арбуз до Нового года. Миф или реальность? </a:t>
            </a:r>
            <a:endParaRPr lang="ru-RU" sz="28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035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8864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64291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 </a:t>
            </a:r>
          </a:p>
          <a:p>
            <a:pPr marL="0" indent="0" algn="just">
              <a:buNone/>
            </a:pPr>
            <a:r>
              <a:rPr lang="ru-RU" sz="2400" i="1" dirty="0" smtClean="0"/>
              <a:t>Сначала надо правильно выбрать </a:t>
            </a:r>
            <a:r>
              <a:rPr lang="ru-RU" sz="2400" i="1" dirty="0"/>
              <a:t>арбуз. </a:t>
            </a:r>
            <a:r>
              <a:rPr lang="ru-RU" sz="2400" i="1" dirty="0" smtClean="0"/>
              <a:t>Ведь выбрать </a:t>
            </a:r>
            <a:r>
              <a:rPr lang="ru-RU" sz="2400" i="1" dirty="0"/>
              <a:t>правильные плоды – означает успешно сделать половину дела. </a:t>
            </a:r>
            <a:r>
              <a:rPr lang="ru-RU" sz="2400" i="1" dirty="0" smtClean="0"/>
              <a:t>Лучше всего его покупать в конце октября. Что мы с папой </a:t>
            </a:r>
            <a:r>
              <a:rPr lang="ru-RU" sz="2400" i="1" dirty="0"/>
              <a:t>и сделали. </a:t>
            </a:r>
            <a:r>
              <a:rPr lang="ru-RU" sz="2400" i="1" dirty="0" smtClean="0"/>
              <a:t>Надо обратить </a:t>
            </a:r>
            <a:r>
              <a:rPr lang="ru-RU" sz="2400" i="1" dirty="0"/>
              <a:t>внимание на то, чтобы арбуз не имел трещин, </a:t>
            </a:r>
            <a:r>
              <a:rPr lang="ru-RU" sz="2400" i="1" dirty="0" smtClean="0"/>
              <a:t>вмятин и повреждений кожуры.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75573"/>
            <a:ext cx="4104456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4524"/>
            <a:ext cx="4115842" cy="2915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8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905838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Где лучше сохранить </a:t>
            </a:r>
            <a:r>
              <a:rPr lang="ru-RU" sz="3100" b="1" dirty="0" smtClean="0"/>
              <a:t>арбузы </a:t>
            </a:r>
            <a:r>
              <a:rPr lang="ru-RU" sz="3100" b="1" dirty="0"/>
              <a:t>в квартире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+mj-lt"/>
              </a:rPr>
              <a:t>Мест в квартире не так и много для хранения арбуза, однако они есть. Наиболее подходящими для длительного хранения считаются такие помещения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+mj-lt"/>
              </a:rPr>
              <a:t>кладовка;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+mj-lt"/>
              </a:rPr>
              <a:t>застеклённая лоджия;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+mj-lt"/>
              </a:rPr>
              <a:t>ванная или любая другая плохо освещаемая комната с низкой температурой;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+mj-lt"/>
              </a:rPr>
              <a:t>антресоли.</a:t>
            </a:r>
          </a:p>
          <a:p>
            <a:pPr marL="0" indent="0">
              <a:buNone/>
            </a:pPr>
            <a:r>
              <a:rPr lang="ru-RU" sz="2800" i="1" dirty="0" smtClean="0">
                <a:latin typeface="+mj-lt"/>
              </a:rPr>
              <a:t>Мы выбрали кладовку.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3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Способы хранения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latin typeface="+mj-lt"/>
              </a:rPr>
              <a:t>Существует немало способов хранения арбуза: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latin typeface="+mj-lt"/>
              </a:rPr>
              <a:t>хранение в соломе;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latin typeface="+mj-lt"/>
              </a:rPr>
              <a:t>в воске или парафине;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latin typeface="+mj-lt"/>
              </a:rPr>
              <a:t>в пепле;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latin typeface="+mj-lt"/>
              </a:rPr>
              <a:t>в глине или алебастре;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latin typeface="+mj-lt"/>
              </a:rPr>
              <a:t>в </a:t>
            </a:r>
            <a:r>
              <a:rPr lang="ru-RU" sz="2800" i="1" dirty="0" smtClean="0">
                <a:latin typeface="+mj-lt"/>
              </a:rPr>
              <a:t>песке</a:t>
            </a:r>
            <a:r>
              <a:rPr lang="ru-RU" sz="2800" i="1" dirty="0">
                <a:latin typeface="+mj-lt"/>
              </a:rPr>
              <a:t>;</a:t>
            </a:r>
            <a:endParaRPr lang="ru-RU" sz="2800" i="1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latin typeface="+mj-lt"/>
              </a:rPr>
              <a:t>в</a:t>
            </a:r>
            <a:r>
              <a:rPr lang="ru-RU" sz="2800" i="1" dirty="0" smtClean="0">
                <a:latin typeface="+mj-lt"/>
              </a:rPr>
              <a:t> подвешенном состоянии.</a:t>
            </a:r>
            <a:endParaRPr lang="ru-RU" sz="2800" i="1" dirty="0">
              <a:latin typeface="+mj-lt"/>
            </a:endParaRPr>
          </a:p>
          <a:p>
            <a:pPr marL="0" indent="0">
              <a:buNone/>
            </a:pPr>
            <a:r>
              <a:rPr lang="ru-RU" sz="2800" i="1" dirty="0" smtClean="0">
                <a:latin typeface="+mj-lt"/>
              </a:rPr>
              <a:t>Я выбрал два способа – в соломе и на весу.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7013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352928" cy="6120680"/>
          </a:xfrm>
        </p:spPr>
      </p:pic>
    </p:spTree>
    <p:extLst>
      <p:ext uri="{BB962C8B-B14F-4D97-AF65-F5344CB8AC3E}">
        <p14:creationId xmlns="" xmlns:p14="http://schemas.microsoft.com/office/powerpoint/2010/main" val="24671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i="1" dirty="0"/>
              <a:t>В ноябре месяце арбуз, который хранился в соломе, испортился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9" y="1772816"/>
            <a:ext cx="8640960" cy="4177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10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/>
              <a:t>Я начал переживать –  смогу ли сохранить арбуз в квартире до Нового Года?  Может это миф? </a:t>
            </a:r>
          </a:p>
          <a:p>
            <a:pPr marL="0" indent="0" algn="just">
              <a:buNone/>
            </a:pPr>
            <a:r>
              <a:rPr lang="ru-RU" sz="2800" i="1" dirty="0" smtClean="0"/>
              <a:t>Теперь я стал чаще заглядывать в кладовку и проверять второй арбуз. Видимых изменений у арбуза не было. И это вселяло надежду сохранить ягоду и полакомиться ей зимой.</a:t>
            </a:r>
          </a:p>
          <a:p>
            <a:pPr marL="0" indent="0" algn="just">
              <a:buNone/>
            </a:pP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18" y="3933056"/>
            <a:ext cx="5583801" cy="270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8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354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Как сохранить арбуз до нового года?</vt:lpstr>
      <vt:lpstr>Слайд 2</vt:lpstr>
      <vt:lpstr> </vt:lpstr>
      <vt:lpstr>Слайд 4</vt:lpstr>
      <vt:lpstr>Где лучше сохранить арбузы в квартире </vt:lpstr>
      <vt:lpstr>Способы хранения</vt:lpstr>
      <vt:lpstr>Слайд 7</vt:lpstr>
      <vt:lpstr>В ноябре месяце арбуз, который хранился в соломе, испортился</vt:lpstr>
      <vt:lpstr>Слайд 9</vt:lpstr>
      <vt:lpstr>И вот наступил этот долгожданный момент!!!  </vt:lpstr>
      <vt:lpstr>Вывод: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сохранить арбуз до нового года?</dc:title>
  <dc:creator>Пользователь</dc:creator>
  <cp:lastModifiedBy>Компьютер</cp:lastModifiedBy>
  <cp:revision>22</cp:revision>
  <dcterms:created xsi:type="dcterms:W3CDTF">2017-03-05T18:07:30Z</dcterms:created>
  <dcterms:modified xsi:type="dcterms:W3CDTF">2018-01-11T15:08:09Z</dcterms:modified>
</cp:coreProperties>
</file>