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15EF-731C-490F-B4FF-7C3CA2FF2CCE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DA58-4FE9-45F0-A50C-D2CC3DA18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441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15EF-731C-490F-B4FF-7C3CA2FF2CCE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DA58-4FE9-45F0-A50C-D2CC3DA18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8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15EF-731C-490F-B4FF-7C3CA2FF2CCE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DA58-4FE9-45F0-A50C-D2CC3DA18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0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15EF-731C-490F-B4FF-7C3CA2FF2CCE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DA58-4FE9-45F0-A50C-D2CC3DA18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3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15EF-731C-490F-B4FF-7C3CA2FF2CCE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DA58-4FE9-45F0-A50C-D2CC3DA18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082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15EF-731C-490F-B4FF-7C3CA2FF2CCE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DA58-4FE9-45F0-A50C-D2CC3DA18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81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15EF-731C-490F-B4FF-7C3CA2FF2CCE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DA58-4FE9-45F0-A50C-D2CC3DA18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50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15EF-731C-490F-B4FF-7C3CA2FF2CCE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DA58-4FE9-45F0-A50C-D2CC3DA18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015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15EF-731C-490F-B4FF-7C3CA2FF2CCE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DA58-4FE9-45F0-A50C-D2CC3DA18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01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15EF-731C-490F-B4FF-7C3CA2FF2CCE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DA58-4FE9-45F0-A50C-D2CC3DA18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13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15EF-731C-490F-B4FF-7C3CA2FF2CCE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DA58-4FE9-45F0-A50C-D2CC3DA18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152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15EF-731C-490F-B4FF-7C3CA2FF2CCE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FDA58-4FE9-45F0-A50C-D2CC3DA18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69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E%D0%B6%D0%B0%D1%80%D0%BE%D1%82%D1%83%D1%88%D0%B5%D0%BD%D0%B8%D0%B5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F%D0%B5%D0%BD%D0%B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ВОДА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24" y="-146650"/>
            <a:ext cx="12191999" cy="70046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7425" y="5194"/>
            <a:ext cx="1148795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Вода. Свойства воды.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6348" y="6227370"/>
            <a:ext cx="104907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Луценко Светлана (МБОУ СОШ №65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Краснодар)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30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7800">
        <p14:reveal/>
      </p:transition>
    </mc:Choice>
    <mc:Fallback xmlns="">
      <p:transition spd="slow" advTm="78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ВОДЫ НА ЗЕМЛЕ! Знал ли ты что?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40" y="1417321"/>
            <a:ext cx="7882128" cy="5440679"/>
          </a:xfrm>
        </p:spPr>
      </p:pic>
    </p:spTree>
    <p:extLst>
      <p:ext uri="{BB962C8B-B14F-4D97-AF65-F5344CB8AC3E}">
        <p14:creationId xmlns:p14="http://schemas.microsoft.com/office/powerpoint/2010/main" val="110908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А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е</a:t>
            </a:r>
            <a:br>
              <a:rPr lang="ru-RU" sz="1600" dirty="0" smtClean="0"/>
            </a:br>
            <a:r>
              <a:rPr lang="ru-RU" sz="1600" dirty="0" smtClean="0"/>
              <a:t>щ</a:t>
            </a:r>
            <a:br>
              <a:rPr lang="ru-RU" sz="1600" dirty="0" smtClean="0"/>
            </a:br>
            <a:r>
              <a:rPr lang="ru-RU" sz="1600" dirty="0" smtClean="0"/>
              <a:t>е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</a:t>
            </a:r>
            <a:br>
              <a:rPr lang="ru-RU" sz="1600" dirty="0" smtClean="0"/>
            </a:br>
            <a:r>
              <a:rPr lang="ru-RU" sz="1600" dirty="0" smtClean="0"/>
              <a:t>о</a:t>
            </a:r>
            <a:br>
              <a:rPr lang="ru-RU" sz="1600" dirty="0" smtClean="0"/>
            </a:br>
            <a:r>
              <a:rPr lang="ru-RU" sz="1600" dirty="0" smtClean="0"/>
              <a:t>д</a:t>
            </a:r>
            <a:br>
              <a:rPr lang="ru-RU" sz="1600" dirty="0" smtClean="0"/>
            </a:br>
            <a:r>
              <a:rPr lang="ru-RU" sz="1600" dirty="0" smtClean="0"/>
              <a:t>а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е</a:t>
            </a:r>
            <a:br>
              <a:rPr lang="ru-RU" sz="1600" dirty="0" smtClean="0"/>
            </a:br>
            <a:r>
              <a:rPr lang="ru-RU" sz="1600" dirty="0" smtClean="0"/>
              <a:t>с</a:t>
            </a:r>
            <a:br>
              <a:rPr lang="ru-RU" sz="1600" dirty="0" smtClean="0"/>
            </a:br>
            <a:r>
              <a:rPr lang="ru-RU" sz="1600" dirty="0" smtClean="0"/>
              <a:t>т</a:t>
            </a:r>
            <a:br>
              <a:rPr lang="ru-RU" sz="1600" dirty="0" smtClean="0"/>
            </a:br>
            <a:r>
              <a:rPr lang="ru-RU" sz="1600" dirty="0" smtClean="0"/>
              <a:t>ь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</a:t>
            </a:r>
            <a:br>
              <a:rPr lang="ru-RU" sz="1600" dirty="0" smtClean="0"/>
            </a:br>
            <a:r>
              <a:rPr lang="ru-RU" sz="1600" dirty="0" smtClean="0"/>
              <a:t>о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</a:t>
            </a:r>
            <a:br>
              <a:rPr lang="ru-RU" sz="1600" dirty="0" smtClean="0"/>
            </a:br>
            <a:r>
              <a:rPr lang="ru-RU" sz="1600" dirty="0" smtClean="0"/>
              <a:t>с</a:t>
            </a:r>
            <a:br>
              <a:rPr lang="ru-RU" sz="1600" dirty="0" smtClean="0"/>
            </a:br>
            <a:r>
              <a:rPr lang="ru-RU" sz="1600" dirty="0" smtClean="0"/>
              <a:t>е</a:t>
            </a:r>
            <a:br>
              <a:rPr lang="ru-RU" sz="1600" dirty="0" smtClean="0"/>
            </a:br>
            <a:r>
              <a:rPr lang="ru-RU" sz="1600" dirty="0" smtClean="0"/>
              <a:t>л</a:t>
            </a:r>
            <a:br>
              <a:rPr lang="ru-RU" sz="1600" dirty="0" smtClean="0"/>
            </a:br>
            <a:r>
              <a:rPr lang="ru-RU" sz="1600" dirty="0" smtClean="0"/>
              <a:t>е</a:t>
            </a:r>
            <a:br>
              <a:rPr lang="ru-RU" sz="1600" dirty="0" smtClean="0"/>
            </a:br>
            <a:r>
              <a:rPr lang="ru-RU" sz="1600" dirty="0" smtClean="0"/>
              <a:t>н</a:t>
            </a:r>
            <a:br>
              <a:rPr lang="ru-RU" sz="1600" dirty="0" smtClean="0"/>
            </a:br>
            <a:r>
              <a:rPr lang="ru-RU" sz="1600" dirty="0" err="1" smtClean="0"/>
              <a:t>н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о</a:t>
            </a:r>
            <a:br>
              <a:rPr lang="ru-RU" sz="1600" dirty="0" smtClean="0"/>
            </a:br>
            <a:r>
              <a:rPr lang="ru-RU" sz="1600" dirty="0"/>
              <a:t>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336" y="0"/>
            <a:ext cx="10646664" cy="6858000"/>
          </a:xfrm>
        </p:spPr>
      </p:pic>
    </p:spTree>
    <p:extLst>
      <p:ext uri="{BB962C8B-B14F-4D97-AF65-F5344CB8AC3E}">
        <p14:creationId xmlns:p14="http://schemas.microsoft.com/office/powerpoint/2010/main" val="3642390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29133"/>
            <a:ext cx="10515600" cy="13964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Таким образом, мы приходим к истинному знанию, и пониманию того, что вода не просто элемент, из периодической системы Дмитрия Ивановича Менделеева.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ВОДА ЭТО ЖИЗНЬ! ЭТО САМОСТОЯТЕЛЬНАЯ ЭНЕРГИЯ!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ЭТО МЫ С ВАМИ!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87" y="1725283"/>
            <a:ext cx="8241557" cy="4939963"/>
          </a:xfrm>
        </p:spPr>
      </p:pic>
    </p:spTree>
    <p:extLst>
      <p:ext uri="{BB962C8B-B14F-4D97-AF65-F5344CB8AC3E}">
        <p14:creationId xmlns:p14="http://schemas.microsoft.com/office/powerpoint/2010/main" val="6630318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82" y="57944"/>
            <a:ext cx="10343072" cy="6779284"/>
          </a:xfrm>
        </p:spPr>
      </p:pic>
    </p:spTree>
    <p:extLst>
      <p:ext uri="{BB962C8B-B14F-4D97-AF65-F5344CB8AC3E}">
        <p14:creationId xmlns:p14="http://schemas.microsoft.com/office/powerpoint/2010/main" val="260477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624"/>
            <a:ext cx="12192000" cy="5407280"/>
          </a:xfrm>
        </p:spPr>
      </p:pic>
      <p:sp>
        <p:nvSpPr>
          <p:cNvPr id="4" name="Прямоугольник 3"/>
          <p:cNvSpPr/>
          <p:nvPr/>
        </p:nvSpPr>
        <p:spPr>
          <a:xfrm>
            <a:off x="485247" y="566241"/>
            <a:ext cx="10868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ВОДА – ИСТОЧНИК ВСЕГО ЖИВОГО!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969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719">
        <p14:vortex dir="r"/>
      </p:transition>
    </mc:Choice>
    <mc:Fallback xmlns="">
      <p:transition spd="slow" advTm="57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744"/>
            <a:ext cx="12192000" cy="5477256"/>
          </a:xfrm>
        </p:spPr>
      </p:pic>
      <p:sp>
        <p:nvSpPr>
          <p:cNvPr id="5" name="Прямоугольник 4"/>
          <p:cNvSpPr/>
          <p:nvPr/>
        </p:nvSpPr>
        <p:spPr>
          <a:xfrm>
            <a:off x="731789" y="566241"/>
            <a:ext cx="10070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ХИМИЧЕСКИЕ СВОЙСТВА ВОДЫ )</a:t>
            </a:r>
            <a:endParaRPr lang="ru-RU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241" y="1380744"/>
            <a:ext cx="2217420" cy="191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5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97"/>
          <a:stretch/>
        </p:blipFill>
        <p:spPr>
          <a:xfrm>
            <a:off x="1175658" y="1674238"/>
            <a:ext cx="9578201" cy="4948631"/>
          </a:xfrm>
        </p:spPr>
      </p:pic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81576"/>
            <a:ext cx="11111824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В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hlinkClick r:id="rId3" tooltip="Пожаротушение"/>
              </a:rPr>
              <a:t>пожаротушении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вода зачастую используется не только как охлаждающая жидкость, </a:t>
            </a:r>
            <a:b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но и для изоляции огня от воздуха в составе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hlinkClick r:id="rId4" tooltip="Пена"/>
              </a:rPr>
              <a:t>пены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, так как горение поддерживается только </a:t>
            </a:r>
            <a:b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ри достаточном поступлении кислорода.</a:t>
            </a:r>
          </a:p>
        </p:txBody>
      </p:sp>
    </p:spTree>
    <p:extLst>
      <p:ext uri="{BB962C8B-B14F-4D97-AF65-F5344CB8AC3E}">
        <p14:creationId xmlns:p14="http://schemas.microsoft.com/office/powerpoint/2010/main" val="14506062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872" y="170562"/>
            <a:ext cx="10771632" cy="2167890"/>
          </a:xfrm>
        </p:spPr>
        <p:txBody>
          <a:bodyPr>
            <a:noAutofit/>
          </a:bodyPr>
          <a:lstStyle/>
          <a:p>
            <a:r>
              <a:rPr lang="ru-RU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Вода – отличный растворитель!</a:t>
            </a:r>
            <a:br>
              <a:rPr lang="ru-RU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Вода, может стать сладкой, соленой, в зависимости от того, что ты в нее добавил)</a:t>
            </a:r>
            <a:br>
              <a:rPr lang="ru-RU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Вода – вступает в разные химические реакции.</a:t>
            </a:r>
            <a:r>
              <a:rPr lang="ru-RU" sz="3200" dirty="0" smtClean="0">
                <a:solidFill>
                  <a:schemeClr val="accent5"/>
                </a:solidFill>
              </a:rPr>
              <a:t/>
            </a:r>
            <a:br>
              <a:rPr lang="ru-RU" sz="3200" dirty="0" smtClean="0">
                <a:solidFill>
                  <a:schemeClr val="accent5"/>
                </a:solidFill>
              </a:rPr>
            </a:br>
            <a:endParaRPr lang="ru-RU" sz="3200" dirty="0">
              <a:solidFill>
                <a:schemeClr val="accent5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5" y="2338451"/>
            <a:ext cx="4864607" cy="435133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585" y="2358749"/>
            <a:ext cx="4914168" cy="43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0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84048"/>
            <a:ext cx="10515600" cy="2514600"/>
          </a:xfrm>
        </p:spPr>
        <p:txBody>
          <a:bodyPr>
            <a:noAutofit/>
          </a:bodyPr>
          <a:lstStyle/>
          <a:p>
            <a:r>
              <a:rPr lang="ru-RU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Интересный факт!!!</a:t>
            </a:r>
            <a:br>
              <a:rPr lang="ru-RU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без еды человек может прожить от четырех до шести недель. А вот без воды сколько можно выдержать? В среднем человек живет без воды не более трех дней.</a:t>
            </a:r>
            <a:endParaRPr lang="ru-RU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552" y="2898648"/>
            <a:ext cx="4145280" cy="335584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261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672" y="1798192"/>
            <a:ext cx="8842248" cy="506517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ЧЕЛОВЕК ПРИМЕРНО НА 80% СОСТОИТ ИЗ ВОДЫ</a:t>
            </a:r>
            <a:endParaRPr lang="ru-RU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656142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ВОДА ИСТОЧНИК ОЗДОРОВЛЕНИЯ ЧЕЛОВЕКА!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81912"/>
            <a:ext cx="10515600" cy="45950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FF0000"/>
                </a:solidFill>
              </a:rPr>
              <a:t>ВОДА используется при лечении в санаториях!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FF0000"/>
                </a:solidFill>
              </a:rPr>
              <a:t>На Кубани, есть термальные источники, вода в которых оказывает лечебные действия на здоровье человека.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FF0000"/>
                </a:solidFill>
              </a:rPr>
              <a:t>И конечно же, наше всеми любимое ЧЕРНОЕ МОРЕ)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019" y="3049105"/>
            <a:ext cx="6537961" cy="346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9881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– ЖИДКОЕ, А ЕЩЕ ЕГО НАЗЫВАЮТ ЕСТЕСТВЕННЫМ СОСТОЯНИЕМ ВОДЫ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– ГАЗООБРАЗНОЕ, В ВИДЕ ПАРА,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– ТВЕРДОЕ, В ВИДЕ ЛЬДА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398793" y="607791"/>
            <a:ext cx="5394425" cy="8402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3 состояния воды</a:t>
            </a:r>
            <a:r>
              <a:rPr lang="en-US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:</a:t>
            </a:r>
            <a:endParaRPr lang="ru-RU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52" y="3605349"/>
            <a:ext cx="2332871" cy="30149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254" y="3688080"/>
            <a:ext cx="3841569" cy="29321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591" y="3605349"/>
            <a:ext cx="4022209" cy="301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8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310</TotalTime>
  <Words>128</Words>
  <Application>Microsoft Office PowerPoint</Application>
  <PresentationFormat>Произвольный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ВОДА </vt:lpstr>
      <vt:lpstr>Презентация PowerPoint</vt:lpstr>
      <vt:lpstr>Презентация PowerPoint</vt:lpstr>
      <vt:lpstr> В пожаротушении вода зачастую используется не только как охлаждающая жидкость,  но и для изоляции огня от воздуха в составе пены, так как горение поддерживается только  при достаточном поступлении кислорода.</vt:lpstr>
      <vt:lpstr> Вода – отличный растворитель! Вода, может стать сладкой, соленой, в зависимости от того, что ты в нее добавил) Вода – вступает в разные химические реакции. </vt:lpstr>
      <vt:lpstr>Интересный факт!!! без еды человек может прожить от четырех до шести недель. А вот без воды сколько можно выдержать? В среднем человек живет без воды не более трех дней.</vt:lpstr>
      <vt:lpstr>ЧЕЛОВЕК ПРИМЕРНО НА 80% СОСТОИТ ИЗ ВОДЫ</vt:lpstr>
      <vt:lpstr>ВОДА ИСТОЧНИК ОЗДОРОВЛЕНИЯ ЧЕЛОВЕКА!</vt:lpstr>
      <vt:lpstr>3 состояния воды:</vt:lpstr>
      <vt:lpstr>СОДЕРЖАНИЕ ВОДЫ НА ЗЕМЛЕ! Знал ли ты что?</vt:lpstr>
      <vt:lpstr>                    А  е щ е  в о д а  е с т ь  в о  в с е л е н н о й</vt:lpstr>
      <vt:lpstr> Таким образом, мы приходим к истинному знанию, и пониманию того, что вода не просто элемент, из периодической системы Дмитрия Ивановича Менделеева.  ВОДА ЭТО ЖИЗНЬ! ЭТО САМОСТОЯТЕЛЬНАЯ ЭНЕРГИЯ!  ЭТО МЫ С ВАМИ!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</dc:title>
  <dc:creator>Пётр</dc:creator>
  <cp:lastModifiedBy>HP</cp:lastModifiedBy>
  <cp:revision>17</cp:revision>
  <dcterms:created xsi:type="dcterms:W3CDTF">2018-01-21T08:01:04Z</dcterms:created>
  <dcterms:modified xsi:type="dcterms:W3CDTF">2018-01-25T12:02:36Z</dcterms:modified>
</cp:coreProperties>
</file>