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87" r:id="rId5"/>
    <p:sldId id="282" r:id="rId6"/>
    <p:sldId id="284" r:id="rId7"/>
    <p:sldId id="263" r:id="rId8"/>
    <p:sldId id="260" r:id="rId9"/>
    <p:sldId id="264" r:id="rId10"/>
    <p:sldId id="261" r:id="rId11"/>
    <p:sldId id="265" r:id="rId12"/>
    <p:sldId id="262" r:id="rId13"/>
    <p:sldId id="266" r:id="rId14"/>
    <p:sldId id="267" r:id="rId15"/>
    <p:sldId id="268" r:id="rId16"/>
    <p:sldId id="269" r:id="rId17"/>
    <p:sldId id="296" r:id="rId18"/>
    <p:sldId id="294" r:id="rId19"/>
    <p:sldId id="297" r:id="rId20"/>
    <p:sldId id="295" r:id="rId21"/>
    <p:sldId id="298" r:id="rId22"/>
    <p:sldId id="299" r:id="rId23"/>
    <p:sldId id="300" r:id="rId24"/>
    <p:sldId id="274" r:id="rId25"/>
    <p:sldId id="301" r:id="rId26"/>
    <p:sldId id="276" r:id="rId27"/>
    <p:sldId id="277" r:id="rId28"/>
    <p:sldId id="273" r:id="rId29"/>
    <p:sldId id="278" r:id="rId30"/>
    <p:sldId id="279" r:id="rId31"/>
    <p:sldId id="280" r:id="rId32"/>
    <p:sldId id="281" r:id="rId33"/>
    <p:sldId id="293" r:id="rId34"/>
    <p:sldId id="289" r:id="rId35"/>
    <p:sldId id="290" r:id="rId36"/>
    <p:sldId id="283" r:id="rId37"/>
    <p:sldId id="292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1A2F5-F587-4CFD-8BBD-E2B812128A3B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A673-5179-4C63-A2B5-1E735AC8C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91;&#1079;&#1077;&#1081;\Documents\&#1082;&#1072;&#1088;&#1090;&#1080;&#1085;&#1082;&#1080;\&#1045;&#1082;&#1072;&#1090;&#1077;&#1088;&#1080;&#1085;&#1072;%20&#1046;&#1077;&#1083;&#1077;&#1079;&#1085;&#1086;&#1074;&#1072;%20-%20&#1092;&#1086;&#1085;%20&#1076;&#1083;&#1103;%20&#1092;&#1080;&#1079;&#1084;&#1080;&#1085;&#1091;&#1090;&#1082;&#1080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8600" y="152400"/>
            <a:ext cx="8458200" cy="63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Открытое занятие в МБУ ДО «ДДТ ЗАТО г.Островной</a:t>
            </a:r>
          </a:p>
          <a:p>
            <a:pPr algn="ctr"/>
            <a:r>
              <a:rPr lang="ru-RU" sz="2800" dirty="0" smtClean="0"/>
              <a:t>Объединение </a:t>
            </a:r>
          </a:p>
          <a:p>
            <a:pPr algn="ctr"/>
            <a:r>
              <a:rPr lang="ru-RU" sz="2800" dirty="0" smtClean="0"/>
              <a:t>«Забавный английский»</a:t>
            </a:r>
          </a:p>
          <a:p>
            <a:pPr algn="ctr"/>
            <a:r>
              <a:rPr lang="ru-RU" sz="2800" dirty="0" smtClean="0"/>
              <a:t>Педагог дополнительного образования</a:t>
            </a:r>
          </a:p>
          <a:p>
            <a:pPr algn="ctr"/>
            <a:r>
              <a:rPr lang="ru-RU" sz="2800" dirty="0" err="1" smtClean="0"/>
              <a:t>Мутаирова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Эльмира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Уллубиевна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Who lives in the zoo?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512474" cy="3886200"/>
          </a:xfrm>
          <a:prstGeom prst="rect">
            <a:avLst/>
          </a:prstGeom>
        </p:spPr>
      </p:pic>
      <p:pic>
        <p:nvPicPr>
          <p:cNvPr id="5" name="Рисунок 4" descr="1247636334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5181600" cy="388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Who lives in the zoo?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lion,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tiger,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elephant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2512474" cy="3886200"/>
          </a:xfrm>
          <a:prstGeom prst="rect">
            <a:avLst/>
          </a:prstGeom>
        </p:spPr>
      </p:pic>
      <p:pic>
        <p:nvPicPr>
          <p:cNvPr id="5" name="Рисунок 4" descr="1247636334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5181600" cy="3881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3)Who lives in the forest?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98" y="1828800"/>
            <a:ext cx="2512474" cy="3886200"/>
          </a:xfrm>
          <a:prstGeom prst="rect">
            <a:avLst/>
          </a:prstGeom>
        </p:spPr>
      </p:pic>
      <p:pic>
        <p:nvPicPr>
          <p:cNvPr id="5" name="Рисунок 4" descr="000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59345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3)Who lives in the forest?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fox, a bear, a wolf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71600"/>
            <a:ext cx="2512474" cy="3886200"/>
          </a:xfrm>
          <a:prstGeom prst="rect">
            <a:avLst/>
          </a:prstGeom>
        </p:spPr>
      </p:pic>
      <p:pic>
        <p:nvPicPr>
          <p:cNvPr id="5" name="Рисунок 4" descr="000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59345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Who lives in the house?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8800"/>
            <a:ext cx="2512474" cy="3886200"/>
          </a:xfrm>
          <a:prstGeom prst="rect">
            <a:avLst/>
          </a:prstGeom>
        </p:spPr>
      </p:pic>
      <p:pic>
        <p:nvPicPr>
          <p:cNvPr id="4" name="Рисунок 3" descr="dom-stena-shheli-most.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828800"/>
            <a:ext cx="5506810" cy="387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Who lives in the house?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cat, a dog, a parrot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19200"/>
            <a:ext cx="2512474" cy="3886200"/>
          </a:xfrm>
          <a:prstGeom prst="rect">
            <a:avLst/>
          </a:prstGeom>
        </p:spPr>
      </p:pic>
      <p:pic>
        <p:nvPicPr>
          <p:cNvPr id="4" name="Рисунок 3" descr="dom-stena-shheli-most.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5506810" cy="387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Выбрать лишнее слово в строчке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/>
              <a:t>        1). </a:t>
            </a:r>
            <a:r>
              <a:rPr lang="en-US" sz="2800" dirty="0" smtClean="0"/>
              <a:t>a hen, a fox, a sheep, a cow, a horse.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971800"/>
            <a:ext cx="2254457" cy="348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Выбрать лишнее слово в строчке</a:t>
            </a:r>
          </a:p>
          <a:p>
            <a:pPr algn="ctr"/>
            <a:endParaRPr lang="en-US" sz="2800" dirty="0" smtClean="0"/>
          </a:p>
          <a:p>
            <a:pPr algn="ctr"/>
            <a:r>
              <a:rPr lang="ru-RU" sz="2800" dirty="0" smtClean="0"/>
              <a:t>1). </a:t>
            </a:r>
            <a:r>
              <a:rPr lang="en-US" sz="2800" dirty="0" smtClean="0"/>
              <a:t>a hen, </a:t>
            </a:r>
            <a:r>
              <a:rPr lang="en-US" sz="2800" u="sng" dirty="0" smtClean="0"/>
              <a:t>a fox, </a:t>
            </a:r>
            <a:r>
              <a:rPr lang="en-US" sz="2800" dirty="0" smtClean="0"/>
              <a:t>a sheep, a cow, a horse.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971800"/>
            <a:ext cx="2254457" cy="348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0109" y="237836"/>
            <a:ext cx="87630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2). </a:t>
            </a:r>
            <a:r>
              <a:rPr lang="en-US" sz="2800" dirty="0" smtClean="0"/>
              <a:t>a cockerel, a hen, a cow, a duck.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971800"/>
            <a:ext cx="2254457" cy="34871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0109" y="237836"/>
            <a:ext cx="87630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2). </a:t>
            </a:r>
            <a:r>
              <a:rPr lang="en-US" sz="2800" dirty="0" smtClean="0"/>
              <a:t>a cockerel, a hen, </a:t>
            </a:r>
            <a:r>
              <a:rPr lang="en-US" sz="2800" u="sng" dirty="0" smtClean="0"/>
              <a:t>a cow, </a:t>
            </a:r>
            <a:r>
              <a:rPr lang="en-US" sz="2800" dirty="0" smtClean="0"/>
              <a:t>a duck.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971800"/>
            <a:ext cx="2254457" cy="3487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4903324-1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72442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6868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r>
              <a:rPr lang="ru-RU" sz="2800" dirty="0" smtClean="0"/>
              <a:t>). </a:t>
            </a:r>
            <a:r>
              <a:rPr lang="en-US" sz="2800" dirty="0" smtClean="0"/>
              <a:t>a whale, a fish, a crocodile, a dolphin.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81200"/>
            <a:ext cx="2895600" cy="44788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6868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r>
              <a:rPr lang="ru-RU" sz="2800" dirty="0" smtClean="0"/>
              <a:t>). </a:t>
            </a:r>
            <a:r>
              <a:rPr lang="en-US" sz="2800" dirty="0" smtClean="0"/>
              <a:t>a whale, a fish, </a:t>
            </a:r>
            <a:r>
              <a:rPr lang="en-US" sz="2800" u="sng" dirty="0" smtClean="0"/>
              <a:t>a crocodile, </a:t>
            </a:r>
            <a:r>
              <a:rPr lang="en-US" sz="2800" dirty="0" smtClean="0"/>
              <a:t>a dolphin.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81200"/>
            <a:ext cx="2895600" cy="44788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6868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r>
              <a:rPr lang="ru-RU" sz="2800" dirty="0" smtClean="0"/>
              <a:t>). </a:t>
            </a:r>
            <a:r>
              <a:rPr lang="en-US" sz="2800" dirty="0" smtClean="0"/>
              <a:t>a camel, an elephant, an ant, a monkey.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81200"/>
            <a:ext cx="2895600" cy="44788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6868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r>
              <a:rPr lang="ru-RU" sz="2800" dirty="0" smtClean="0"/>
              <a:t>). </a:t>
            </a:r>
            <a:r>
              <a:rPr lang="en-US" sz="2800" dirty="0" smtClean="0"/>
              <a:t>a camel, an elephant, </a:t>
            </a:r>
            <a:r>
              <a:rPr lang="en-US" sz="2800" u="sng" dirty="0" smtClean="0"/>
              <a:t>an ant</a:t>
            </a:r>
            <a:r>
              <a:rPr lang="en-US" sz="2800" dirty="0" smtClean="0"/>
              <a:t>, a monkey.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81200"/>
            <a:ext cx="2895600" cy="44788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en-US" sz="3600" dirty="0" smtClean="0"/>
              <a:t>Who did lose?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e,h,n</a:t>
            </a:r>
            <a:r>
              <a:rPr lang="en-US" sz="2800" dirty="0" smtClean="0"/>
              <a:t>. 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i,g,p</a:t>
            </a:r>
            <a:r>
              <a:rPr lang="en-US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g,r,o,f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x,f,o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 smtClean="0"/>
              <a:t>o,h,e,r,s</a:t>
            </a:r>
            <a:r>
              <a:rPr lang="en-US" sz="2800" dirty="0" smtClean="0"/>
              <a:t>. </a:t>
            </a:r>
            <a:endParaRPr lang="ru-RU" sz="2800" dirty="0" smtClean="0"/>
          </a:p>
          <a:p>
            <a:pPr marL="342900" indent="-342900"/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algn="ctr"/>
            <a:endParaRPr lang="en-US" dirty="0" smtClean="0"/>
          </a:p>
        </p:txBody>
      </p:sp>
      <p:pic>
        <p:nvPicPr>
          <p:cNvPr id="4" name="Рисунок 3" descr="C:\Users\Музей\Documents\картинки\81949_kloun-tim.jpg"/>
          <p:cNvPicPr/>
          <p:nvPr/>
        </p:nvPicPr>
        <p:blipFill>
          <a:blip r:embed="rId2"/>
          <a:srcRect l="833" t="9794" r="77292" b="2062"/>
          <a:stretch>
            <a:fillRect/>
          </a:stretch>
        </p:blipFill>
        <p:spPr bwMode="auto">
          <a:xfrm>
            <a:off x="4038600" y="1524000"/>
            <a:ext cx="4005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en-US" sz="3600" dirty="0" smtClean="0"/>
              <a:t>Who did lose?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e,h,n</a:t>
            </a:r>
            <a:r>
              <a:rPr lang="en-US" sz="2800" dirty="0" smtClean="0"/>
              <a:t>   -   hen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i,g,p</a:t>
            </a:r>
            <a:r>
              <a:rPr lang="en-US" sz="2800" dirty="0" smtClean="0"/>
              <a:t>   -   pig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g,r,o,f</a:t>
            </a:r>
            <a:r>
              <a:rPr lang="en-US" sz="2800" dirty="0" smtClean="0"/>
              <a:t>   -   frog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x,f,o</a:t>
            </a:r>
            <a:r>
              <a:rPr lang="en-US" sz="2800" dirty="0" smtClean="0"/>
              <a:t>   -   fox</a:t>
            </a:r>
            <a:endParaRPr lang="ru-RU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 smtClean="0"/>
              <a:t>o,h,e,r,s</a:t>
            </a:r>
            <a:r>
              <a:rPr lang="en-US" sz="2800" dirty="0" smtClean="0"/>
              <a:t>   -   horse </a:t>
            </a:r>
            <a:endParaRPr lang="ru-RU" sz="2800" dirty="0" smtClean="0"/>
          </a:p>
          <a:p>
            <a:pPr marL="342900" indent="-342900"/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algn="ctr"/>
            <a:endParaRPr lang="en-US" dirty="0" smtClean="0"/>
          </a:p>
        </p:txBody>
      </p:sp>
      <p:pic>
        <p:nvPicPr>
          <p:cNvPr id="4" name="Рисунок 3" descr="C:\Users\Музей\Documents\картинки\81949_kloun-tim.jpg"/>
          <p:cNvPicPr/>
          <p:nvPr/>
        </p:nvPicPr>
        <p:blipFill>
          <a:blip r:embed="rId2"/>
          <a:srcRect l="833" t="9794" r="77292" b="2062"/>
          <a:stretch>
            <a:fillRect/>
          </a:stretch>
        </p:blipFill>
        <p:spPr bwMode="auto">
          <a:xfrm>
            <a:off x="4038600" y="1524000"/>
            <a:ext cx="40052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en-US" sz="3600" dirty="0" smtClean="0"/>
              <a:t>Make sentences from the words</a:t>
            </a:r>
            <a:r>
              <a:rPr lang="ru-RU" sz="3600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   </a:t>
            </a:r>
            <a:r>
              <a:rPr lang="en-US" sz="3200" dirty="0" smtClean="0"/>
              <a:t>is</a:t>
            </a:r>
            <a:r>
              <a:rPr lang="ru-RU" sz="3200" dirty="0" smtClean="0"/>
              <a:t>, </a:t>
            </a:r>
            <a:r>
              <a:rPr lang="en-US" sz="3200" dirty="0" smtClean="0"/>
              <a:t>dog</a:t>
            </a:r>
            <a:r>
              <a:rPr lang="ru-RU" sz="3200" dirty="0" smtClean="0"/>
              <a:t>, </a:t>
            </a:r>
            <a:r>
              <a:rPr lang="en-US" sz="3200" dirty="0" smtClean="0"/>
              <a:t>My</a:t>
            </a:r>
            <a:r>
              <a:rPr lang="ru-RU" sz="3200" dirty="0" smtClean="0"/>
              <a:t>, </a:t>
            </a:r>
            <a:r>
              <a:rPr lang="en-US" sz="3200" dirty="0" smtClean="0"/>
              <a:t>black</a:t>
            </a:r>
            <a:r>
              <a:rPr lang="ru-RU" sz="32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   </a:t>
            </a:r>
            <a:r>
              <a:rPr lang="en-US" sz="3200" dirty="0" smtClean="0"/>
              <a:t>pink</a:t>
            </a:r>
            <a:r>
              <a:rPr lang="ru-RU" sz="3200" dirty="0" smtClean="0"/>
              <a:t>,</a:t>
            </a:r>
            <a:r>
              <a:rPr lang="en-US" sz="3200" dirty="0" smtClean="0"/>
              <a:t>I</a:t>
            </a:r>
            <a:r>
              <a:rPr lang="ru-RU" sz="3200" dirty="0" smtClean="0"/>
              <a:t>, </a:t>
            </a:r>
            <a:r>
              <a:rPr lang="en-US" sz="3200" dirty="0" smtClean="0"/>
              <a:t>pig</a:t>
            </a:r>
            <a:r>
              <a:rPr lang="ru-RU" sz="3200" dirty="0" smtClean="0"/>
              <a:t>, </a:t>
            </a:r>
            <a:r>
              <a:rPr lang="en-US" sz="3200" dirty="0" smtClean="0"/>
              <a:t>have</a:t>
            </a:r>
            <a:r>
              <a:rPr lang="ru-RU" sz="3200" dirty="0" smtClean="0"/>
              <a:t>.</a:t>
            </a:r>
          </a:p>
          <a:p>
            <a:r>
              <a:rPr lang="en-US" sz="3200" dirty="0" smtClean="0"/>
              <a:t>3. </a:t>
            </a:r>
            <a:r>
              <a:rPr lang="ru-RU" sz="3200" dirty="0" smtClean="0"/>
              <a:t>  </a:t>
            </a:r>
            <a:r>
              <a:rPr lang="en-US" sz="3200" dirty="0" smtClean="0"/>
              <a:t>cat, My, white, is. </a:t>
            </a:r>
            <a:endParaRPr lang="ru-RU" sz="3200" dirty="0" smtClean="0"/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5216" t="36673" r="47088" b="39479"/>
          <a:stretch>
            <a:fillRect/>
          </a:stretch>
        </p:blipFill>
        <p:spPr bwMode="auto">
          <a:xfrm>
            <a:off x="6019800" y="16764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en-US" sz="3600" dirty="0" smtClean="0"/>
              <a:t>Make sentences from the words</a:t>
            </a:r>
            <a:r>
              <a:rPr lang="ru-RU" sz="3600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   </a:t>
            </a:r>
            <a:r>
              <a:rPr lang="en-US" sz="3200" dirty="0" smtClean="0"/>
              <a:t>My dog is black.</a:t>
            </a:r>
            <a:r>
              <a:rPr lang="ru-RU" sz="32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   </a:t>
            </a:r>
            <a:r>
              <a:rPr lang="en-US" sz="3200" dirty="0" smtClean="0"/>
              <a:t>I have pink pig</a:t>
            </a:r>
            <a:r>
              <a:rPr lang="ru-RU" sz="3200" dirty="0" smtClean="0"/>
              <a:t>.</a:t>
            </a:r>
          </a:p>
          <a:p>
            <a:r>
              <a:rPr lang="en-US" sz="3200" dirty="0" smtClean="0"/>
              <a:t>3. </a:t>
            </a:r>
            <a:r>
              <a:rPr lang="ru-RU" sz="3200" dirty="0" smtClean="0"/>
              <a:t>  </a:t>
            </a:r>
            <a:r>
              <a:rPr lang="en-US" sz="3200" dirty="0" smtClean="0"/>
              <a:t>My cat is white. 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14600"/>
            <a:ext cx="2364681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 up!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hop like a rabbit.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jump like a frog.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fly like a bird.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run like a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walk like a duck.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can swim like a fish. 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 be still as good children!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269730007_079_coney_10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514351"/>
            <a:ext cx="1752599" cy="1314449"/>
          </a:xfrm>
          <a:prstGeom prst="rect">
            <a:avLst/>
          </a:prstGeom>
        </p:spPr>
      </p:pic>
      <p:pic>
        <p:nvPicPr>
          <p:cNvPr id="6" name="Рисунок 5" descr="lyagushon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066800"/>
            <a:ext cx="1296226" cy="1304925"/>
          </a:xfrm>
          <a:prstGeom prst="rect">
            <a:avLst/>
          </a:prstGeom>
        </p:spPr>
      </p:pic>
      <p:pic>
        <p:nvPicPr>
          <p:cNvPr id="7" name="Рисунок 6" descr="wallpaper-1597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524000"/>
            <a:ext cx="1862667" cy="1047750"/>
          </a:xfrm>
          <a:prstGeom prst="rect">
            <a:avLst/>
          </a:prstGeom>
        </p:spPr>
      </p:pic>
      <p:pic>
        <p:nvPicPr>
          <p:cNvPr id="8" name="Рисунок 7" descr="Лиса-живность-фото-песочница-2142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2514600"/>
            <a:ext cx="1847478" cy="1295400"/>
          </a:xfrm>
          <a:prstGeom prst="rect">
            <a:avLst/>
          </a:prstGeom>
        </p:spPr>
      </p:pic>
      <p:pic>
        <p:nvPicPr>
          <p:cNvPr id="9" name="Рисунок 8" descr="Anas_platyrhynchos_mal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3048000"/>
            <a:ext cx="1625600" cy="1219200"/>
          </a:xfrm>
          <a:prstGeom prst="rect">
            <a:avLst/>
          </a:prstGeom>
        </p:spPr>
      </p:pic>
      <p:pic>
        <p:nvPicPr>
          <p:cNvPr id="10" name="Рисунок 9" descr="14848343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886200"/>
            <a:ext cx="1761066" cy="990600"/>
          </a:xfrm>
          <a:prstGeom prst="rect">
            <a:avLst/>
          </a:prstGeom>
        </p:spPr>
      </p:pic>
      <p:pic>
        <p:nvPicPr>
          <p:cNvPr id="12" name="Екатерина Железнова - фон для физминут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562600" y="5029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228600"/>
            <a:ext cx="86106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Rhymes on the names of animals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Рифмовка на названия животных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35926"/>
            <a:ext cx="2971800" cy="459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8600" y="152400"/>
            <a:ext cx="87630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32210"/>
            <a:ext cx="3886200" cy="601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say the phrase in Russian, you translate in into English</a:t>
            </a: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Музей\Documents\картинки\Рисунок1.png"/>
          <p:cNvPicPr/>
          <p:nvPr/>
        </p:nvPicPr>
        <p:blipFill>
          <a:blip r:embed="rId2"/>
          <a:srcRect t="7492" r="22727"/>
          <a:stretch>
            <a:fillRect/>
          </a:stretch>
        </p:blipFill>
        <p:spPr bwMode="auto">
          <a:xfrm>
            <a:off x="2667000" y="1524000"/>
            <a:ext cx="358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Plural form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76400"/>
            <a:ext cx="2898081" cy="4482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Plural form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[s], [z], [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14600"/>
            <a:ext cx="2535511" cy="392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Fox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foxes [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Elephant – elephants [s]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 – hens [z]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Lion – lions [z]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Parrot – parrots [s]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 – tigers [s]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Cockerel – cockerels [s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 – dogs [z]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Bear – bears [s]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Monkey – monkeys [s]</a:t>
            </a: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762000"/>
            <a:ext cx="1316311" cy="203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pic>
        <p:nvPicPr>
          <p:cNvPr id="3" name="Рисунок 2" descr="http://english-park.ucoz.ru/igri/leksika/zoopark.jpg"/>
          <p:cNvPicPr/>
          <p:nvPr/>
        </p:nvPicPr>
        <p:blipFill>
          <a:blip r:embed="rId2"/>
          <a:srcRect l="27269" t="35135" r="26767" b="25901"/>
          <a:stretch>
            <a:fillRect/>
          </a:stretch>
        </p:blipFill>
        <p:spPr bwMode="auto">
          <a:xfrm>
            <a:off x="2971800" y="22860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2548873" cy="1824037"/>
          </a:xfrm>
          <a:prstGeom prst="rect">
            <a:avLst/>
          </a:prstGeom>
        </p:spPr>
      </p:pic>
      <p:pic>
        <p:nvPicPr>
          <p:cNvPr id="5" name="Рисунок 4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1000"/>
            <a:ext cx="2548873" cy="1824037"/>
          </a:xfrm>
          <a:prstGeom prst="rect">
            <a:avLst/>
          </a:prstGeom>
        </p:spPr>
      </p:pic>
      <p:pic>
        <p:nvPicPr>
          <p:cNvPr id="6" name="Рисунок 5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62000"/>
            <a:ext cx="2548873" cy="1824037"/>
          </a:xfrm>
          <a:prstGeom prst="rect">
            <a:avLst/>
          </a:prstGeom>
        </p:spPr>
      </p:pic>
      <p:pic>
        <p:nvPicPr>
          <p:cNvPr id="7" name="Рисунок 6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0"/>
            <a:ext cx="2548873" cy="1824037"/>
          </a:xfrm>
          <a:prstGeom prst="rect">
            <a:avLst/>
          </a:prstGeom>
        </p:spPr>
      </p:pic>
      <p:pic>
        <p:nvPicPr>
          <p:cNvPr id="8" name="Рисунок 7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24200"/>
            <a:ext cx="2548873" cy="1824037"/>
          </a:xfrm>
          <a:prstGeom prst="rect">
            <a:avLst/>
          </a:prstGeom>
        </p:spPr>
      </p:pic>
      <p:pic>
        <p:nvPicPr>
          <p:cNvPr id="9" name="Рисунок 8" descr="297991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724400"/>
            <a:ext cx="2548873" cy="18240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21336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bear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21336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elephant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18288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volf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5720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tiger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61722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lion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44958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zebra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pic>
        <p:nvPicPr>
          <p:cNvPr id="3" name="Рисунок 2" descr="http://english-park.ucoz.ru/igri/leksika/zoopark.jpg"/>
          <p:cNvPicPr/>
          <p:nvPr/>
        </p:nvPicPr>
        <p:blipFill>
          <a:blip r:embed="rId2"/>
          <a:srcRect l="27269" t="35135" r="26767" b="25901"/>
          <a:stretch>
            <a:fillRect/>
          </a:stretch>
        </p:blipFill>
        <p:spPr bwMode="auto">
          <a:xfrm>
            <a:off x="3200400" y="23622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4800" y="21336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monkey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21336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elephant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18288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volf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5720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tiger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61722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lion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44958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zebra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Рисунок 19" descr="90485_Chelyabinskiy_zoopark_Raznaya_skotina_Chelyabinsk__volk_250x0_1739.1159.0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8600"/>
            <a:ext cx="2590800" cy="1720291"/>
          </a:xfrm>
          <a:prstGeom prst="rect">
            <a:avLst/>
          </a:prstGeom>
        </p:spPr>
      </p:pic>
      <p:pic>
        <p:nvPicPr>
          <p:cNvPr id="21" name="Рисунок 20" descr="5380911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2637141" cy="1752600"/>
          </a:xfrm>
          <a:prstGeom prst="rect">
            <a:avLst/>
          </a:prstGeom>
        </p:spPr>
      </p:pic>
      <p:pic>
        <p:nvPicPr>
          <p:cNvPr id="22" name="Рисунок 21" descr="39871261.16956793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648200"/>
            <a:ext cx="2438400" cy="1610360"/>
          </a:xfrm>
          <a:prstGeom prst="rect">
            <a:avLst/>
          </a:prstGeom>
        </p:spPr>
      </p:pic>
      <p:pic>
        <p:nvPicPr>
          <p:cNvPr id="23" name="Рисунок 22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590800"/>
            <a:ext cx="2733675" cy="2047875"/>
          </a:xfrm>
          <a:prstGeom prst="rect">
            <a:avLst/>
          </a:prstGeom>
        </p:spPr>
      </p:pic>
      <p:pic>
        <p:nvPicPr>
          <p:cNvPr id="24" name="Рисунок 23" descr="DSC_658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81000"/>
            <a:ext cx="2649279" cy="1752600"/>
          </a:xfrm>
          <a:prstGeom prst="rect">
            <a:avLst/>
          </a:prstGeom>
        </p:spPr>
      </p:pic>
      <p:pic>
        <p:nvPicPr>
          <p:cNvPr id="18" name="Рисунок 17" descr="0_59af8_da6c2e95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510350"/>
            <a:ext cx="2436488" cy="169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C:\Documents and Settings\Байкова\Мои документы\Мои рисунки\p042.jpg"/>
          <p:cNvPicPr/>
          <p:nvPr/>
        </p:nvPicPr>
        <p:blipFill>
          <a:blip r:embed="rId2">
            <a:lum bright="-20000" contrast="40000"/>
          </a:blip>
          <a:srcRect l="7215" t="19013" r="6677" b="38147"/>
          <a:stretch>
            <a:fillRect/>
          </a:stretch>
        </p:blipFill>
        <p:spPr bwMode="auto">
          <a:xfrm>
            <a:off x="609600" y="6096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304800"/>
            <a:ext cx="86868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Рефлексия</a:t>
            </a: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9539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76600"/>
            <a:ext cx="2368296" cy="2971800"/>
          </a:xfrm>
          <a:prstGeom prst="rect">
            <a:avLst/>
          </a:prstGeom>
        </p:spPr>
      </p:pic>
      <p:pic>
        <p:nvPicPr>
          <p:cNvPr id="6" name="Рисунок 5" descr="157210483bf23c3e2950f8481f007b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76600"/>
            <a:ext cx="2307431" cy="2971800"/>
          </a:xfrm>
          <a:prstGeom prst="rect">
            <a:avLst/>
          </a:prstGeom>
        </p:spPr>
      </p:pic>
      <p:pic>
        <p:nvPicPr>
          <p:cNvPr id="7" name="Рисунок 6" descr="f974145aed11a32c18b7e99985e8f530-6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276600"/>
            <a:ext cx="2362200" cy="2971800"/>
          </a:xfrm>
          <a:prstGeom prst="rect">
            <a:avLst/>
          </a:prstGeom>
        </p:spPr>
      </p:pic>
      <p:pic>
        <p:nvPicPr>
          <p:cNvPr id="12" name="Рисунок 11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04800"/>
            <a:ext cx="3124200" cy="3124200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90600" y="5867400"/>
            <a:ext cx="1295400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Отлично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76600" y="5867400"/>
            <a:ext cx="1295400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Хорошо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715000" y="5867400"/>
            <a:ext cx="1295400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Плохо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990600" y="5486400"/>
            <a:ext cx="1295400" cy="381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EXELLENT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3276600" y="5486400"/>
            <a:ext cx="1295400" cy="381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5715000" y="5486400"/>
            <a:ext cx="1295400" cy="381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600" y="152400"/>
            <a:ext cx="87630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4903324-1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065786" cy="6477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86000" y="5486400"/>
            <a:ext cx="441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world of animals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«Животный мир»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76200"/>
            <a:ext cx="87630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4693" t="28858" r="13255" b="13226"/>
          <a:stretch>
            <a:fillRect/>
          </a:stretch>
        </p:blipFill>
        <p:spPr bwMode="auto">
          <a:xfrm>
            <a:off x="990601" y="990600"/>
            <a:ext cx="7159624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71600" y="381000"/>
            <a:ext cx="632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Фонетическая зарядка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5174" t="30261" r="13896" b="11022"/>
          <a:stretch>
            <a:fillRect/>
          </a:stretch>
        </p:blipFill>
        <p:spPr bwMode="auto">
          <a:xfrm>
            <a:off x="609600" y="533400"/>
            <a:ext cx="79248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04800"/>
            <a:ext cx="87630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lives in there?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Музей\Documents\картинки\23-11-9.jpg"/>
          <p:cNvPicPr/>
          <p:nvPr/>
        </p:nvPicPr>
        <p:blipFill>
          <a:blip r:embed="rId2"/>
          <a:srcRect l="49068" t="6135" b="42638"/>
          <a:stretch>
            <a:fillRect/>
          </a:stretch>
        </p:blipFill>
        <p:spPr bwMode="auto">
          <a:xfrm>
            <a:off x="3581400" y="2133600"/>
            <a:ext cx="2895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2286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1)Who lives on the farm?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800"/>
            <a:ext cx="2512474" cy="3886200"/>
          </a:xfrm>
          <a:prstGeom prst="rect">
            <a:avLst/>
          </a:prstGeom>
        </p:spPr>
      </p:pic>
      <p:pic>
        <p:nvPicPr>
          <p:cNvPr id="5" name="Рисунок 4" descr="dom-krasnyi-pole-t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524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1)Who lives on the farm?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cow,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pig,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horse, a cockerel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800"/>
            <a:ext cx="2512474" cy="3886200"/>
          </a:xfrm>
          <a:prstGeom prst="rect">
            <a:avLst/>
          </a:prstGeom>
        </p:spPr>
      </p:pic>
      <p:pic>
        <p:nvPicPr>
          <p:cNvPr id="5" name="Рисунок 4" descr="dom-krasnyi-pole-t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472</Words>
  <PresentationFormat>Экран (4:3)</PresentationFormat>
  <Paragraphs>437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DDT</dc:creator>
  <cp:lastModifiedBy>Музей</cp:lastModifiedBy>
  <cp:revision>95</cp:revision>
  <dcterms:created xsi:type="dcterms:W3CDTF">2017-01-19T10:44:40Z</dcterms:created>
  <dcterms:modified xsi:type="dcterms:W3CDTF">2017-02-03T13:40:39Z</dcterms:modified>
</cp:coreProperties>
</file>