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avi" ContentType="video/avi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83" r:id="rId2"/>
    <p:sldId id="281" r:id="rId3"/>
    <p:sldId id="285" r:id="rId4"/>
    <p:sldId id="286" r:id="rId5"/>
    <p:sldId id="287" r:id="rId6"/>
    <p:sldId id="288" r:id="rId7"/>
    <p:sldId id="289" r:id="rId8"/>
    <p:sldId id="292" r:id="rId9"/>
    <p:sldId id="28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559" autoAdjust="0"/>
  </p:normalViewPr>
  <p:slideViewPr>
    <p:cSldViewPr>
      <p:cViewPr>
        <p:scale>
          <a:sx n="80" d="100"/>
          <a:sy n="80" d="100"/>
        </p:scale>
        <p:origin x="-226" y="1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405A9-2088-48E2-9F31-EE6437DB48F4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CE971-965A-4899-8478-E6509D2BB6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5365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15C2-F496-4429-B145-6EC08B50E97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BA4A3F-C165-4595-A216-FD0849BC94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15C2-F496-4429-B145-6EC08B50E97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A4A3F-C165-4595-A216-FD0849BC9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15C2-F496-4429-B145-6EC08B50E97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A4A3F-C165-4595-A216-FD0849BC9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15C2-F496-4429-B145-6EC08B50E97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A4A3F-C165-4595-A216-FD0849BC9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15C2-F496-4429-B145-6EC08B50E97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A4A3F-C165-4595-A216-FD0849BC94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15C2-F496-4429-B145-6EC08B50E97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A4A3F-C165-4595-A216-FD0849BC94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15C2-F496-4429-B145-6EC08B50E97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A4A3F-C165-4595-A216-FD0849BC94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15C2-F496-4429-B145-6EC08B50E97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A4A3F-C165-4595-A216-FD0849BC9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15C2-F496-4429-B145-6EC08B50E97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A4A3F-C165-4595-A216-FD0849BC9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15C2-F496-4429-B145-6EC08B50E97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A4A3F-C165-4595-A216-FD0849BC9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15C2-F496-4429-B145-6EC08B50E97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A4A3F-C165-4595-A216-FD0849BC9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3">
                <a:lumMod val="40000"/>
                <a:lumOff val="6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9FE15C2-F496-4429-B145-6EC08B50E97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3BA4A3F-C165-4595-A216-FD0849BC94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file:///F:\&#1040;&#1090;&#1090;&#1077;&#1089;&#1090;&#1072;&#1094;&#1080;&#1103;%202017-2018\&#1074;&#1080;&#1076;&#1077;&#1086;%20&#1087;&#1080;&#1089;&#1100;&#1084;&#1086;\elektronnaya-pochta.mp3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microsoft.com/office/2007/relationships/media" Target="../media/media1.mp3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0;&#1090;&#1090;&#1077;&#1089;&#1090;&#1072;&#1094;&#1080;&#1103;%202017-2018\&#1074;&#1080;&#1076;&#1077;&#1086;%20&#1087;&#1080;&#1089;&#1100;&#1084;&#1086;\30-&#1085;&#1086;&#1103;&#1073;._-22.15.wa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4.avi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file:///F:\&#1040;&#1090;&#1090;&#1077;&#1089;&#1090;&#1072;&#1094;&#1080;&#1103;%202017-2018\&#1074;&#1080;&#1076;&#1077;&#1086;%20&#1087;&#1080;&#1089;&#1100;&#1084;&#1086;\elektronnaya-pochta.mp3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microsoft.com/office/2007/relationships/media" Target="../media/media1.mp3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0;&#1090;&#1090;&#1077;&#1089;&#1090;&#1072;&#1094;&#1080;&#1103;%202017-2018\&#1074;&#1080;&#1076;&#1077;&#1086;%20&#1087;&#1080;&#1089;&#1100;&#1084;&#1086;\&#1074;&#1090;&#1086;&#1088;&#1086;&#1081;-&#1079;&#1074;&#1091;&#1082;.wa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953000"/>
            <a:ext cx="8352928" cy="1219200"/>
          </a:xfrm>
        </p:spPr>
        <p:txBody>
          <a:bodyPr>
            <a:normAutofit fontScale="77500" lnSpcReduction="20000"/>
          </a:bodyPr>
          <a:lstStyle/>
          <a:p>
            <a:r>
              <a:rPr lang="ru-RU" sz="80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  <a:t>Самым умным детям!</a:t>
            </a:r>
            <a:endParaRPr lang="ru-RU" dirty="0"/>
          </a:p>
        </p:txBody>
      </p:sp>
      <p:pic>
        <p:nvPicPr>
          <p:cNvPr id="4098" name="Picture 2" descr="http://animashki.info/uploads/posts/2016-06/1465540036_1524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7389" y="260648"/>
            <a:ext cx="4392488" cy="43924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elektronnaya-pochta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 flipV="1">
            <a:off x="4267200" y="3733799"/>
            <a:ext cx="45719" cy="45719"/>
          </a:xfrm>
          <a:prstGeom prst="rect">
            <a:avLst/>
          </a:prstGeom>
        </p:spPr>
      </p:pic>
      <p:pic>
        <p:nvPicPr>
          <p:cNvPr id="7" name="elektronnaya-pocht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40352" y="616530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638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8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https://png-images.ru/wp-content/uploads/2015/02/02/4935/gif/%D0%B4%D0%B5%D0%B2%D0%BE%D1%87%D0%BA%D0%B8_1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1775" y="1628800"/>
            <a:ext cx="408045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30-нояб._-22.15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334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50" y="1514474"/>
            <a:ext cx="8750746" cy="3908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r>
              <a:rPr lang="ru-RU" b="1" dirty="0" smtClean="0"/>
              <a:t>Полуостров Камчатка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740512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1000">
        <p:checker dir="vert"/>
      </p:transition>
    </mc:Choice>
    <mc:Fallback>
      <p:transition spd="slow" advClick="0" advTm="1000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980728"/>
            <a:ext cx="7920880" cy="550861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smtClean="0"/>
              <a:t>Вулкан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735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smtClean="0"/>
              <a:t>Учёные вулканологи</a:t>
            </a:r>
            <a:endParaRPr lang="ru-RU" dirty="0"/>
          </a:p>
        </p:txBody>
      </p:sp>
      <p:pic>
        <p:nvPicPr>
          <p:cNvPr id="3" name="Объект 9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5117" y="917343"/>
            <a:ext cx="4644516" cy="30963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666" y="4077072"/>
            <a:ext cx="3892902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23" r="31948"/>
          <a:stretch/>
        </p:blipFill>
        <p:spPr>
          <a:xfrm>
            <a:off x="5292080" y="4013687"/>
            <a:ext cx="3491880" cy="275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030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0405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Римский Бог огня Вулкан</a:t>
            </a:r>
            <a:endParaRPr lang="ru-RU" dirty="0"/>
          </a:p>
        </p:txBody>
      </p:sp>
      <p:pic>
        <p:nvPicPr>
          <p:cNvPr id="3" name="Picture 6" descr="http://mashlot.com/wp-content/uploads/2016/01/Hephaest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353" y="1508022"/>
            <a:ext cx="5184576" cy="4339265"/>
          </a:xfrm>
          <a:prstGeom prst="rect">
            <a:avLst/>
          </a:prstGeom>
          <a:noFill/>
        </p:spPr>
      </p:pic>
      <p:pic>
        <p:nvPicPr>
          <p:cNvPr id="4" name="Picture 8" descr="http://litceysel.ru/amda/%D0%9A%D0%B0%D0%BA+%D1%81%D0%BE%D0%B7%D0%B4%D0%B0%D0%B5%D1%82%D1%81%D1%8F+%D0%BA%D0%B0%D1%80%D1%82%D0%B0a/167267_html_m58d700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72" y="1412776"/>
            <a:ext cx="2729912" cy="4529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3944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вержение-вулкана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83568" y="512676"/>
            <a:ext cx="7992888" cy="59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310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8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953000"/>
            <a:ext cx="8352928" cy="1219200"/>
          </a:xfrm>
        </p:spPr>
        <p:txBody>
          <a:bodyPr>
            <a:normAutofit fontScale="77500" lnSpcReduction="20000"/>
          </a:bodyPr>
          <a:lstStyle/>
          <a:p>
            <a:r>
              <a:rPr lang="ru-RU" sz="80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  <a:t>Самым умным детям!</a:t>
            </a:r>
            <a:endParaRPr lang="ru-RU" dirty="0"/>
          </a:p>
        </p:txBody>
      </p:sp>
      <p:pic>
        <p:nvPicPr>
          <p:cNvPr id="4098" name="Picture 2" descr="http://animashki.info/uploads/posts/2016-06/1465540036_1524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7389" y="260648"/>
            <a:ext cx="4392488" cy="43924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elektronnaya-pochta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 flipV="1">
            <a:off x="4267200" y="3733799"/>
            <a:ext cx="45719" cy="45719"/>
          </a:xfrm>
          <a:prstGeom prst="rect">
            <a:avLst/>
          </a:prstGeom>
        </p:spPr>
      </p:pic>
      <p:pic>
        <p:nvPicPr>
          <p:cNvPr id="6" name="elektronnaya-pocht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68344" y="587727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956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8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https://png-images.ru/wp-content/uploads/2015/02/02/4935/gif/%D0%B4%D0%B5%D0%B2%D0%BE%D1%87%D0%BA%D0%B8_3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960440" cy="475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второй-звук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379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979</TotalTime>
  <Words>13</Words>
  <Application>Microsoft Office PowerPoint</Application>
  <PresentationFormat>Экран (4:3)</PresentationFormat>
  <Paragraphs>6</Paragraphs>
  <Slides>9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Исполнительная</vt:lpstr>
      <vt:lpstr>Слайд 1</vt:lpstr>
      <vt:lpstr>Слайд 2</vt:lpstr>
      <vt:lpstr>Полуостров Камчатка</vt:lpstr>
      <vt:lpstr>Вулкан</vt:lpstr>
      <vt:lpstr>Учёные вулканологи</vt:lpstr>
      <vt:lpstr>  Римский Бог огня Вулкан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выкинул всего одну…</dc:title>
  <dc:creator>Denis</dc:creator>
  <cp:lastModifiedBy>ДНС</cp:lastModifiedBy>
  <cp:revision>147</cp:revision>
  <dcterms:created xsi:type="dcterms:W3CDTF">2017-11-11T12:33:16Z</dcterms:created>
  <dcterms:modified xsi:type="dcterms:W3CDTF">2018-01-25T06:15:10Z</dcterms:modified>
</cp:coreProperties>
</file>