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680DC-CC57-4BFB-B5DE-92C34AF9F87C}" type="datetimeFigureOut">
              <a:rPr lang="ru-RU" smtClean="0"/>
              <a:t>13.01.2018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8F81E-F579-4889-93A3-5946352BCE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24734-3FCC-474D-AE8C-514EBCC3F425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corowina.ucoz.com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8521D-F145-4841-8159-1AE127C0F43C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corowina.ucoz.com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2277A-4581-48F1-A694-9334E9ACC256}" type="datetime1">
              <a:rPr lang="ru-RU" smtClean="0"/>
              <a:t>13.01.2018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corowina.ucoz.com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7703-8D98-4A20-8C90-FDCBE9F66A4B}" type="datetime1">
              <a:rPr lang="ru-RU" smtClean="0"/>
              <a:t>13.01.2018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71802" y="6421461"/>
            <a:ext cx="2895600" cy="365125"/>
          </a:xfrm>
        </p:spPr>
        <p:txBody>
          <a:bodyPr/>
          <a:lstStyle/>
          <a:p>
            <a:r>
              <a:rPr lang="en-US" dirty="0" smtClean="0"/>
              <a:t>corowina.ucoz.com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29454" y="6286520"/>
            <a:ext cx="1704972" cy="36512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46AE-E8C6-4D35-B393-AA7803BFDF64}" type="datetime1">
              <a:rPr lang="ru-RU" smtClean="0"/>
              <a:t>13.01.2018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corowina.ucoz.com 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8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428596" y="285728"/>
            <a:ext cx="8286808" cy="6286544"/>
          </a:xfrm>
          <a:prstGeom prst="rect">
            <a:avLst/>
          </a:prstGeom>
          <a:solidFill>
            <a:srgbClr val="FFFF99"/>
          </a:solidFill>
          <a:ln w="5715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DA95-5197-4906-B474-1DA39D6ED398}" type="datetime1">
              <a:rPr lang="ru-RU" smtClean="0"/>
              <a:t>13.01.2018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corowina.ucoz.com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5657-15BC-45AD-8317-43FBBCF6EB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d185265b88f9.jp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940" b="20590"/>
          <a:stretch>
            <a:fillRect/>
          </a:stretch>
        </p:blipFill>
        <p:spPr>
          <a:xfrm>
            <a:off x="-1" y="0"/>
            <a:ext cx="2024027" cy="7143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492" y="1196752"/>
            <a:ext cx="440723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Творческий проект 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3600" b="1" dirty="0" smtClean="0"/>
              <a:t>Деревянная игрушка</a:t>
            </a:r>
            <a:endParaRPr lang="ru-RU" sz="3600" dirty="0" smtClean="0"/>
          </a:p>
          <a:p>
            <a:pPr algn="ctr"/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852936"/>
            <a:ext cx="3275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5"/>
              </a:buCl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Выполнил: </a:t>
            </a:r>
          </a:p>
          <a:p>
            <a:pPr algn="just">
              <a:buClr>
                <a:schemeClr val="accent5"/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учащийся 7«А» класса </a:t>
            </a:r>
          </a:p>
          <a:p>
            <a:pPr algn="just">
              <a:buClr>
                <a:schemeClr val="accent5"/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МАОУ «СОШ № 21»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defRPr/>
            </a:pPr>
            <a:r>
              <a:rPr lang="ru-RU" sz="24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Шабардин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Дмитрий</a:t>
            </a:r>
          </a:p>
          <a:p>
            <a:pPr algn="just">
              <a:buClr>
                <a:schemeClr val="accent5"/>
              </a:buClr>
              <a:defRPr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</a:p>
          <a:p>
            <a:pPr algn="just">
              <a:buClr>
                <a:schemeClr val="accent5"/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Кашина Е. В.</a:t>
            </a:r>
          </a:p>
          <a:p>
            <a:pPr algn="just">
              <a:buClr>
                <a:schemeClr val="accent5"/>
              </a:buCl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технологии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594928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2017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678" t="8114" r="22979" b="-2554"/>
          <a:stretch>
            <a:fillRect/>
          </a:stretch>
        </p:blipFill>
        <p:spPr bwMode="auto">
          <a:xfrm rot="10090666" flipV="1">
            <a:off x="1299129" y="2882197"/>
            <a:ext cx="2335480" cy="273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8264" y="6237312"/>
            <a:ext cx="1704972" cy="365125"/>
          </a:xfrm>
        </p:spPr>
        <p:txBody>
          <a:bodyPr/>
          <a:lstStyle/>
          <a:p>
            <a:r>
              <a:rPr lang="ru-RU" sz="1600" dirty="0" smtClean="0"/>
              <a:t>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проекты Димы\P_20171207_143551.jpg"/>
          <p:cNvPicPr>
            <a:picLocks noChangeAspect="1" noChangeArrowheads="1"/>
          </p:cNvPicPr>
          <p:nvPr/>
        </p:nvPicPr>
        <p:blipFill>
          <a:blip r:embed="rId2" cstate="print"/>
          <a:srcRect r="40341"/>
          <a:stretch>
            <a:fillRect/>
          </a:stretch>
        </p:blipFill>
        <p:spPr bwMode="auto">
          <a:xfrm>
            <a:off x="971600" y="908720"/>
            <a:ext cx="2952328" cy="2783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11760" y="371703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594928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6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19872" y="260648"/>
            <a:ext cx="483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Последовательность изготовления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1678" t="8114" r="22979" b="-2554"/>
          <a:stretch>
            <a:fillRect/>
          </a:stretch>
        </p:blipFill>
        <p:spPr bwMode="auto">
          <a:xfrm rot="12632537" flipV="1">
            <a:off x="5043545" y="2991149"/>
            <a:ext cx="2335480" cy="273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10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95936" y="548680"/>
            <a:ext cx="424847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Расчёт себестоимости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340768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Доска  – были в наличие остатки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Заготовка цилиндрической формы 7 рублей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Акриловый лак – был в наличие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Акриловые краски – были в наличие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Наждачная бумага для шлифования  – 20 рублей.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Всего: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+ 20 = 27 рублей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11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6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Оценка качества изделия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2200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Положительные стороны: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Изделие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экологично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Изделие безопасно в изготовлении и применении его в быту.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Материалы, используемые при изготовлении, являются доступными.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Изделие очень экономически выгодно, т.к. в магазинах цена на игрушки из дерева достаточно высокая.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 мой взгляд, изделие выглядит красиво и оригинально.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Отрицательные стороны:</a:t>
            </a:r>
            <a:endParaRPr lang="ru-RU" sz="22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Некачественная древесина</a:t>
            </a:r>
            <a:endParaRPr lang="ru-RU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12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64704"/>
            <a:ext cx="792088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Детская игра сегодня –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определяет стиль жизни вашего ребёнка в 						будущем!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31678" t="8114" r="22979" b="-2554"/>
          <a:stretch>
            <a:fillRect/>
          </a:stretch>
        </p:blipFill>
        <p:spPr bwMode="auto">
          <a:xfrm rot="10090666" flipV="1">
            <a:off x="2186494" y="2493471"/>
            <a:ext cx="3206318" cy="375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13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2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980728"/>
            <a:ext cx="69975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</a:rPr>
              <a:t>План презентации:</a:t>
            </a:r>
          </a:p>
          <a:p>
            <a:endParaRPr lang="ru-RU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Цель и задачи…………………………………………………..3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Польза игрушек из дерева……………………………….4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Возможные варианты  деревянных игрушек….5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Варианты изготовления собаки……………………….6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Последовательность изготовления………………….7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Расчет себестоимости………………………………………11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Оценка качества изделия…………………………………12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Реклама…………………………………………………………….13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539552" y="620688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Изготовление деревянной игрушки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Познакомиться с историей русской деревянной игрушки.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Выбрать материал для изготовления.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Сформировать навыки работы с древесиной.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Представить экономические расчёты.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3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620688"/>
            <a:ext cx="784887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Польза игрушек из дерева: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2420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1. </a:t>
            </a:r>
            <a:r>
              <a:rPr lang="ru-RU" sz="2800" dirty="0" err="1" smtClean="0"/>
              <a:t>Эко-продукт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772816"/>
            <a:ext cx="27901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2. Натуральность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348880"/>
            <a:ext cx="3986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3. Реальность ощущений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924944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4. Простота, которая порождает </a:t>
            </a:r>
            <a:r>
              <a:rPr lang="ru-RU" sz="2800" dirty="0" err="1" smtClean="0"/>
              <a:t>креативность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3501008"/>
            <a:ext cx="3127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5. Простота в уходе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4077072"/>
            <a:ext cx="2801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6. Долговечность</a:t>
            </a:r>
            <a:endParaRPr lang="ru-RU" sz="2800" dirty="0"/>
          </a:p>
        </p:txBody>
      </p:sp>
      <p:pic>
        <p:nvPicPr>
          <p:cNvPr id="6147" name="Picture 3" descr="https://avatars.mds.yandex.net/get-pdb/163339/6f8ec667-9aa0-4586-a9c7-779c19a54408/s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55916"/>
            <a:ext cx="2939480" cy="2601441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4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23728" y="373887"/>
            <a:ext cx="6408712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Возможные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деревянных игрушек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деревянные пазлы детские"/>
          <p:cNvPicPr>
            <a:picLocks noChangeAspect="1" noChangeArrowheads="1"/>
          </p:cNvPicPr>
          <p:nvPr/>
        </p:nvPicPr>
        <p:blipFill>
          <a:blip r:embed="rId2" cstate="print"/>
          <a:srcRect r="33969"/>
          <a:stretch>
            <a:fillRect/>
          </a:stretch>
        </p:blipFill>
        <p:spPr bwMode="auto">
          <a:xfrm>
            <a:off x="971600" y="1124744"/>
            <a:ext cx="171400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827584" y="2852936"/>
            <a:ext cx="2016224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Пазл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мозаика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деревянные детские вкладыши"/>
          <p:cNvPicPr>
            <a:picLocks noChangeAspect="1" noChangeArrowheads="1"/>
          </p:cNvPicPr>
          <p:nvPr/>
        </p:nvPicPr>
        <p:blipFill>
          <a:blip r:embed="rId3" cstate="print"/>
          <a:srcRect r="33578"/>
          <a:stretch>
            <a:fillRect/>
          </a:stretch>
        </p:blipFill>
        <p:spPr bwMode="auto">
          <a:xfrm>
            <a:off x="3419872" y="1844824"/>
            <a:ext cx="1872208" cy="189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3717032"/>
            <a:ext cx="2157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Рамки-вкладыши</a:t>
            </a:r>
            <a:endParaRPr lang="ru-RU" sz="2000" b="1" dirty="0"/>
          </a:p>
        </p:txBody>
      </p:sp>
      <p:pic>
        <p:nvPicPr>
          <p:cNvPr id="5125" name="Picture 5" descr="детский сортер из дерева"/>
          <p:cNvPicPr>
            <a:picLocks noChangeAspect="1" noChangeArrowheads="1"/>
          </p:cNvPicPr>
          <p:nvPr/>
        </p:nvPicPr>
        <p:blipFill>
          <a:blip r:embed="rId4" cstate="print"/>
          <a:srcRect l="66205" t="2994" b="51297"/>
          <a:stretch>
            <a:fillRect/>
          </a:stretch>
        </p:blipFill>
        <p:spPr bwMode="auto">
          <a:xfrm>
            <a:off x="5868144" y="1124744"/>
            <a:ext cx="221633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44208" y="3212976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err="1" smtClean="0"/>
              <a:t>Сортер</a:t>
            </a:r>
            <a:endParaRPr lang="ru-RU" sz="2000" b="1" dirty="0"/>
          </a:p>
        </p:txBody>
      </p:sp>
      <p:pic>
        <p:nvPicPr>
          <p:cNvPr id="5126" name="Picture 6" descr="кубики и пирамидки деревянные детские"/>
          <p:cNvPicPr>
            <a:picLocks noChangeAspect="1" noChangeArrowheads="1"/>
          </p:cNvPicPr>
          <p:nvPr/>
        </p:nvPicPr>
        <p:blipFill>
          <a:blip r:embed="rId5" cstate="print"/>
          <a:srcRect l="65822" t="48294" b="2068"/>
          <a:stretch>
            <a:fillRect/>
          </a:stretch>
        </p:blipFill>
        <p:spPr bwMode="auto">
          <a:xfrm>
            <a:off x="971600" y="3645024"/>
            <a:ext cx="2088232" cy="20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27584" y="5733256"/>
            <a:ext cx="24818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Кубики и пирамидки</a:t>
            </a:r>
            <a:endParaRPr lang="ru-RU" sz="2000" b="1" dirty="0"/>
          </a:p>
        </p:txBody>
      </p:sp>
      <p:pic>
        <p:nvPicPr>
          <p:cNvPr id="5127" name="Picture 7" descr="фигуры из дерева детские"/>
          <p:cNvPicPr>
            <a:picLocks noChangeAspect="1" noChangeArrowheads="1"/>
          </p:cNvPicPr>
          <p:nvPr/>
        </p:nvPicPr>
        <p:blipFill>
          <a:blip r:embed="rId6" cstate="print"/>
          <a:srcRect l="66431" t="54353"/>
          <a:stretch>
            <a:fillRect/>
          </a:stretch>
        </p:blipFill>
        <p:spPr bwMode="auto">
          <a:xfrm>
            <a:off x="5652120" y="3717032"/>
            <a:ext cx="2304256" cy="209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724128" y="5805264"/>
            <a:ext cx="2122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/>
              <a:t>Фигуры и формы</a:t>
            </a:r>
            <a:endParaRPr lang="ru-RU" sz="2000" b="1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5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ed9bee5a4db7bc16de34b1328bfe6c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134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1628800"/>
            <a:ext cx="20467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3cbd4e15b0f827b7705115945430092c"/>
          <p:cNvPicPr>
            <a:picLocks noChangeAspect="1" noChangeArrowheads="1"/>
          </p:cNvPicPr>
          <p:nvPr/>
        </p:nvPicPr>
        <p:blipFill>
          <a:blip r:embed="rId4" cstate="print"/>
          <a:srcRect l="7242" t="14510" r="5150" b="12982"/>
          <a:stretch>
            <a:fillRect/>
          </a:stretch>
        </p:blipFill>
        <p:spPr bwMode="auto">
          <a:xfrm>
            <a:off x="5724127" y="3212976"/>
            <a:ext cx="278146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95936" y="404664"/>
            <a:ext cx="4395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Варианты изготовления собаки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3356992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67944" y="429309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58924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</a:t>
            </a:r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6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827584" y="692696"/>
            <a:ext cx="7488832" cy="569386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Материалы, необходимые для работы: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древесина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заготовка цилиндрической формы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акриловый лак для обработки дерева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акриловые краски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ножовка по дереву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электролобзик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напильник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сверлильный станок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сверло 6 мм, 8 мм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кисть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наждачная бумага для полировки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60648"/>
            <a:ext cx="483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Последовательность изготовления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7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пк\Desktop\проекты Димы\P_20171207_161414.jpg"/>
          <p:cNvPicPr>
            <a:picLocks noChangeAspect="1" noChangeArrowheads="1"/>
          </p:cNvPicPr>
          <p:nvPr/>
        </p:nvPicPr>
        <p:blipFill>
          <a:blip r:embed="rId2" cstate="print"/>
          <a:srcRect l="1244" t="11008" r="4578" b="6133"/>
          <a:stretch>
            <a:fillRect/>
          </a:stretch>
        </p:blipFill>
        <p:spPr bwMode="auto">
          <a:xfrm rot="16200000">
            <a:off x="1116797" y="-100573"/>
            <a:ext cx="2301895" cy="36004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67944" y="2276872"/>
            <a:ext cx="251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Изготовление шаблона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55576" y="2924944"/>
          <a:ext cx="7560840" cy="3733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33288"/>
                <a:gridCol w="3246342"/>
                <a:gridCol w="1890605"/>
                <a:gridCol w="1890605"/>
              </a:tblGrid>
              <a:tr h="54641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Приемы работы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Оборудование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Инструмент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Изготовление шаблона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Линейка, карандаш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Разметка заготовок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Карандаш, шило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Пиление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Столярный верстак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Ножовка, электролбзик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Зачистка кромок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Столярный верстак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Напильник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Сверление отверстий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Сверлильный станок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Сверло 6 мм, 8 мм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Шлифование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Наждачная бумага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6427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Окрашивание деталей акриловыми красками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Кисть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Лакирование акриловым лаком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Стол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Кисть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7320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Сборка изделия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95936" y="260648"/>
            <a:ext cx="483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Последовательность изготовления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8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пк\Desktop\проекты Димы\P_20171207_091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273894" y="30362"/>
            <a:ext cx="1888308" cy="3356992"/>
          </a:xfrm>
          <a:prstGeom prst="rect">
            <a:avLst/>
          </a:prstGeom>
          <a:noFill/>
        </p:spPr>
      </p:pic>
      <p:pic>
        <p:nvPicPr>
          <p:cNvPr id="1026" name="Picture 2" descr="C:\Users\пк\Desktop\проекты Димы\P_20171207_13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831384" y="297408"/>
            <a:ext cx="1942275" cy="3452932"/>
          </a:xfrm>
          <a:prstGeom prst="rect">
            <a:avLst/>
          </a:prstGeom>
          <a:noFill/>
        </p:spPr>
      </p:pic>
      <p:pic>
        <p:nvPicPr>
          <p:cNvPr id="1027" name="Picture 3" descr="C:\Users\пк\Desktop\проекты Димы\P_20171207_1349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24944"/>
            <a:ext cx="2009822" cy="3573016"/>
          </a:xfrm>
          <a:prstGeom prst="rect">
            <a:avLst/>
          </a:prstGeom>
          <a:noFill/>
        </p:spPr>
      </p:pic>
      <p:pic>
        <p:nvPicPr>
          <p:cNvPr id="1028" name="Picture 4" descr="C:\Users\пк\Desktop\проекты Димы\P_20171207_1354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573016"/>
            <a:ext cx="4283968" cy="24097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59832" y="270892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1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444208" y="2996952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6093296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 3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94928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Рис.4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332656"/>
            <a:ext cx="483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Последовательность изготовления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sz="1600" dirty="0" smtClean="0"/>
              <a:t>9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376</Words>
  <Application>Microsoft Office PowerPoint</Application>
  <PresentationFormat>Экран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Кашина </cp:lastModifiedBy>
  <cp:revision>13</cp:revision>
  <dcterms:created xsi:type="dcterms:W3CDTF">2012-11-25T06:05:07Z</dcterms:created>
  <dcterms:modified xsi:type="dcterms:W3CDTF">2018-01-13T03:59:11Z</dcterms:modified>
</cp:coreProperties>
</file>