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8"/>
  </p:notesMasterIdLst>
  <p:handoutMasterIdLst>
    <p:handoutMasterId r:id="rId9"/>
  </p:handoutMasterIdLst>
  <p:sldIdLst>
    <p:sldId id="267" r:id="rId5"/>
    <p:sldId id="278" r:id="rId6"/>
    <p:sldId id="271" r:id="rId7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599" autoAdjust="0"/>
  </p:normalViewPr>
  <p:slideViewPr>
    <p:cSldViewPr>
      <p:cViewPr varScale="1">
        <p:scale>
          <a:sx n="87" d="100"/>
          <a:sy n="87" d="100"/>
        </p:scale>
        <p:origin x="750" y="9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Проект «Изготовление фартука»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" dirty="0" smtClean="0"/>
          </a:p>
          <a:p>
            <a:pPr rtl="0"/>
            <a:endParaRPr lang="ru" dirty="0"/>
          </a:p>
          <a:p>
            <a:pPr rtl="0"/>
            <a:r>
              <a:rPr lang="ru" dirty="0" smtClean="0"/>
              <a:t>МОУ «Лицей № 7» электросталь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Над проектом работали:</a:t>
            </a:r>
            <a:endParaRPr lang="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Ученица 5 «Б» Рязанова Софья</a:t>
            </a:r>
            <a:endParaRPr lang="ru" dirty="0"/>
          </a:p>
          <a:p>
            <a:pPr rtl="0"/>
            <a:r>
              <a:rPr lang="ru" dirty="0" smtClean="0"/>
              <a:t>Руководитель проекта Рязанова Беата Владимировна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Фотографии изделия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Вышивка бисером ручной работы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07197"/>
            <a:ext cx="4773613" cy="31708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Общий вид изделия</a:t>
            </a:r>
            <a:endParaRPr lang="en-US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07" y="2707197"/>
            <a:ext cx="2362024" cy="3170806"/>
          </a:xfr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microsoft.com/office/infopath/2007/PartnerControls"/>
    <ds:schemaRef ds:uri="4873beb7-5857-4685-be1f-d57550cc96cc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5</TotalTime>
  <Words>37</Words>
  <Application>Microsoft Office PowerPoint</Application>
  <PresentationFormat>Произвольный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Constantia</vt:lpstr>
      <vt:lpstr>Книга 16 х 9</vt:lpstr>
      <vt:lpstr>Проект «Изготовление фартука»</vt:lpstr>
      <vt:lpstr>Над проектом работали:</vt:lpstr>
      <vt:lpstr>Фотографии изделия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«Изготовление фартука»</dc:title>
  <dc:creator>Беата</dc:creator>
  <cp:lastModifiedBy>Беата</cp:lastModifiedBy>
  <cp:revision>1</cp:revision>
  <dcterms:created xsi:type="dcterms:W3CDTF">2018-01-31T15:29:47Z</dcterms:created>
  <dcterms:modified xsi:type="dcterms:W3CDTF">2018-01-31T15:35:02Z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