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0" r:id="rId2"/>
    <p:sldId id="269" r:id="rId3"/>
    <p:sldId id="276" r:id="rId4"/>
    <p:sldId id="272" r:id="rId5"/>
    <p:sldId id="277" r:id="rId6"/>
    <p:sldId id="261" r:id="rId7"/>
    <p:sldId id="280" r:id="rId8"/>
    <p:sldId id="283" r:id="rId9"/>
    <p:sldId id="275" r:id="rId10"/>
    <p:sldId id="279" r:id="rId11"/>
    <p:sldId id="282" r:id="rId12"/>
    <p:sldId id="284" r:id="rId13"/>
    <p:sldId id="278" r:id="rId14"/>
    <p:sldId id="281" r:id="rId15"/>
    <p:sldId id="287" r:id="rId16"/>
    <p:sldId id="285" r:id="rId17"/>
    <p:sldId id="288" r:id="rId18"/>
    <p:sldId id="274" r:id="rId19"/>
    <p:sldId id="290" r:id="rId20"/>
    <p:sldId id="286" r:id="rId21"/>
    <p:sldId id="292" r:id="rId22"/>
    <p:sldId id="293" r:id="rId23"/>
    <p:sldId id="294" r:id="rId24"/>
    <p:sldId id="271" r:id="rId25"/>
    <p:sldId id="29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12"/>
    <a:srgbClr val="CC33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28" autoAdjust="0"/>
    <p:restoredTop sz="94660"/>
  </p:normalViewPr>
  <p:slideViewPr>
    <p:cSldViewPr>
      <p:cViewPr>
        <p:scale>
          <a:sx n="100" d="100"/>
          <a:sy n="100" d="100"/>
        </p:scale>
        <p:origin x="-10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ED5DB-34B6-44CB-974A-26663F060A55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9572B-57F2-47A5-9E87-AF0F514B98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857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572B-57F2-47A5-9E87-AF0F514B981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974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8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84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01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61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3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76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02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22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64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49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1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96E40-5D65-4F0C-BA1E-6E4E6B68907E}" type="datetimeFigureOut">
              <a:rPr lang="ru-RU" smtClean="0"/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B1D0C-1A74-4C3F-A7B0-15A84F6CA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82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8136904" cy="647377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809834" y="980728"/>
            <a:ext cx="54726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9900"/>
                </a:solidFill>
                <a:latin typeface="Mistral" panose="03090702030407020403" pitchFamily="66" charset="0"/>
                <a:ea typeface="NSimSun" panose="02010609030101010101" pitchFamily="49" charset="-122"/>
              </a:rPr>
              <a:t>Страна Умных Игр</a:t>
            </a:r>
            <a:endParaRPr lang="ru-RU" sz="6000" dirty="0">
              <a:solidFill>
                <a:srgbClr val="FF9900"/>
              </a:solidFill>
              <a:latin typeface="Mistral" panose="03090702030407020403" pitchFamily="66" charset="0"/>
              <a:ea typeface="NSimSun" panose="02010609030101010101" pitchFamily="49" charset="-122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078252"/>
            <a:ext cx="1514401" cy="231614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28045" y="1897668"/>
            <a:ext cx="40879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Веселая математика</a:t>
            </a:r>
            <a:endParaRPr lang="en-US" sz="28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7636" y="2418483"/>
            <a:ext cx="276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Геометрические фигуры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91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046811" cy="50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21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0" y="1196752"/>
            <a:ext cx="4170958" cy="417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38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3688" y="40466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Какая фигура лишняя???</a:t>
            </a:r>
            <a:endParaRPr lang="ru-RU" dirty="0"/>
          </a:p>
        </p:txBody>
      </p:sp>
      <p:sp>
        <p:nvSpPr>
          <p:cNvPr id="4" name="Овал 3">
            <a:hlinkClick r:id="rId2" action="ppaction://hlinksldjump"/>
          </p:cNvPr>
          <p:cNvSpPr/>
          <p:nvPr/>
        </p:nvSpPr>
        <p:spPr>
          <a:xfrm>
            <a:off x="467544" y="1953749"/>
            <a:ext cx="158417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2915816" y="2025723"/>
            <a:ext cx="2808312" cy="136906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6516216" y="1918201"/>
            <a:ext cx="165618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612" y="3645024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6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046811" cy="50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9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0" y="1196752"/>
            <a:ext cx="4170958" cy="417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8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3688" y="40466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Какая фигура лишняя???</a:t>
            </a:r>
            <a:endParaRPr lang="ru-RU" dirty="0"/>
          </a:p>
        </p:txBody>
      </p:sp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2915816" y="2025723"/>
            <a:ext cx="2808312" cy="136906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6516216" y="1918201"/>
            <a:ext cx="165618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>
            <a:hlinkClick r:id="rId3" action="ppaction://hlinksldjump"/>
          </p:cNvPr>
          <p:cNvSpPr/>
          <p:nvPr/>
        </p:nvSpPr>
        <p:spPr>
          <a:xfrm>
            <a:off x="611560" y="1631471"/>
            <a:ext cx="1584176" cy="1763317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008" y="3501008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95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046811" cy="50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05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0" y="1196752"/>
            <a:ext cx="4170958" cy="417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80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35696" y="404664"/>
            <a:ext cx="6791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Какая фигура лишняя?</a:t>
            </a:r>
            <a:endParaRPr lang="ru-RU" dirty="0"/>
          </a:p>
        </p:txBody>
      </p:sp>
      <p:sp>
        <p:nvSpPr>
          <p:cNvPr id="2" name="Равнобедренный треугольник 1">
            <a:hlinkClick r:id="rId2" action="ppaction://hlinksldjump"/>
          </p:cNvPr>
          <p:cNvSpPr/>
          <p:nvPr/>
        </p:nvSpPr>
        <p:spPr>
          <a:xfrm>
            <a:off x="6732240" y="1700808"/>
            <a:ext cx="1728192" cy="194421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755576" y="1988840"/>
            <a:ext cx="1584176" cy="151216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Трапеция 7">
            <a:hlinkClick r:id="rId3" action="ppaction://hlinksldjump"/>
          </p:cNvPr>
          <p:cNvSpPr/>
          <p:nvPr/>
        </p:nvSpPr>
        <p:spPr>
          <a:xfrm>
            <a:off x="3635896" y="1988840"/>
            <a:ext cx="2088232" cy="151216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789040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4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046811" cy="50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47"/>
          <a:stretch/>
        </p:blipFill>
        <p:spPr>
          <a:xfrm>
            <a:off x="467544" y="188641"/>
            <a:ext cx="8136904" cy="201027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16"/>
            <a:ext cx="2664296" cy="407480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28800"/>
            <a:ext cx="1860821" cy="47127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83768" y="1311151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Сегодня ко мне в гости пришел </a:t>
            </a:r>
            <a:r>
              <a:rPr lang="ru-RU" dirty="0" err="1" smtClean="0"/>
              <a:t>Знайка</a:t>
            </a:r>
            <a:endParaRPr lang="ru-RU" dirty="0" smtClean="0"/>
          </a:p>
          <a:p>
            <a:r>
              <a:rPr lang="ru-RU" dirty="0" smtClean="0"/>
              <a:t>Он очень умный и хочет проверить: знаете ли вы геометрические фигуры и формы?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01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0" y="1196752"/>
            <a:ext cx="4170958" cy="417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31840" y="300592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Почини коврик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 rot="5400000">
            <a:off x="2783074" y="249374"/>
            <a:ext cx="3001788" cy="4752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1772816"/>
            <a:ext cx="1296144" cy="11521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hlinkClick r:id="rId3" action="ppaction://hlinksldjump"/>
          </p:cNvPr>
          <p:cNvSpPr/>
          <p:nvPr/>
        </p:nvSpPr>
        <p:spPr>
          <a:xfrm>
            <a:off x="3922238" y="4797152"/>
            <a:ext cx="1368152" cy="12961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>
            <a:hlinkClick r:id="rId3" action="ppaction://hlinksldjump"/>
          </p:cNvPr>
          <p:cNvSpPr/>
          <p:nvPr/>
        </p:nvSpPr>
        <p:spPr>
          <a:xfrm>
            <a:off x="6444208" y="4797152"/>
            <a:ext cx="1584176" cy="122413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4869160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040" y="59440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3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14167 -0.45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-2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31840" y="300592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Почини коврик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 rot="5400000">
            <a:off x="2783074" y="249374"/>
            <a:ext cx="3001788" cy="4752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475656" y="4869160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260674" y="1484784"/>
            <a:ext cx="1368152" cy="129614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>
            <a:hlinkClick r:id="rId3" action="ppaction://hlinksldjump"/>
          </p:cNvPr>
          <p:cNvSpPr/>
          <p:nvPr/>
        </p:nvSpPr>
        <p:spPr>
          <a:xfrm>
            <a:off x="6444208" y="4797152"/>
            <a:ext cx="1584176" cy="122413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964991" y="4797152"/>
            <a:ext cx="1368152" cy="12961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691" y="296950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44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14132 -0.482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-2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31840" y="300592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Почини коврик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 rot="5400000">
            <a:off x="2783074" y="249374"/>
            <a:ext cx="3001788" cy="4752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475656" y="4869160"/>
            <a:ext cx="1296144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hlinkClick r:id="rId2" action="ppaction://hlinksldjump"/>
          </p:cNvPr>
          <p:cNvSpPr/>
          <p:nvPr/>
        </p:nvSpPr>
        <p:spPr>
          <a:xfrm>
            <a:off x="3922238" y="4761148"/>
            <a:ext cx="1368152" cy="12961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491880" y="1268760"/>
            <a:ext cx="1584176" cy="1224136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444208" y="4797152"/>
            <a:ext cx="1584176" cy="122413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188" y="669924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49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32274 -0.48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46" y="-2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6632"/>
            <a:ext cx="8252654" cy="656586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747617"/>
            <a:ext cx="2160240" cy="33038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97527" y="980728"/>
            <a:ext cx="63367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9900"/>
                </a:solidFill>
                <a:latin typeface="Mistral" panose="03090702030407020403" pitchFamily="66" charset="0"/>
                <a:ea typeface="NSimSun" panose="02010609030101010101" pitchFamily="49" charset="-122"/>
              </a:rPr>
              <a:t>До следующих встреч !</a:t>
            </a:r>
            <a:endParaRPr lang="ru-RU" sz="6000" dirty="0">
              <a:solidFill>
                <a:srgbClr val="FF9900"/>
              </a:solidFill>
              <a:latin typeface="Mistral" panose="03090702030407020403" pitchFamily="66" charset="0"/>
              <a:ea typeface="NSimSun" panose="02010609030101010101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04958" y="1996391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Молодцы ребята вы справились с заданием, а мне пора до новых встреч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30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Пояснительная записка</a:t>
            </a:r>
          </a:p>
          <a:p>
            <a:r>
              <a:rPr lang="ru-RU" dirty="0" smtClean="0"/>
              <a:t>Игра рассчитана на младший и средний дошкольный возраст.</a:t>
            </a:r>
          </a:p>
          <a:p>
            <a:r>
              <a:rPr lang="ru-RU" dirty="0" smtClean="0"/>
              <a:t>Правила: </a:t>
            </a:r>
          </a:p>
          <a:p>
            <a:r>
              <a:rPr lang="ru-RU" dirty="0" smtClean="0"/>
              <a:t>Воспитатель читает задание, ребенок находит правильный ответ и нажимает на него, в шести заданиях если ответ верный появляется веселый смайлик (чтобы перейти к следующему заданию, нажимаем на смайлик).</a:t>
            </a:r>
          </a:p>
          <a:p>
            <a:r>
              <a:rPr lang="ru-RU" dirty="0" smtClean="0"/>
              <a:t>Если задание выполнено не верно появляется грустный смайлик  </a:t>
            </a:r>
            <a:r>
              <a:rPr lang="ru-RU" dirty="0"/>
              <a:t>(чтобы </a:t>
            </a:r>
            <a:r>
              <a:rPr lang="ru-RU" dirty="0" smtClean="0"/>
              <a:t>вернуться к заданию</a:t>
            </a:r>
            <a:r>
              <a:rPr lang="ru-RU" dirty="0"/>
              <a:t>, нажимаем на смайлик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В 7,8,9 (почини коврик) при выполнении задания смайлики не появляются.</a:t>
            </a:r>
          </a:p>
          <a:p>
            <a:r>
              <a:rPr lang="ru-RU" dirty="0" smtClean="0"/>
              <a:t>Если задание выполнено правильно, заплатка становится на место и коврик становится целым, если задание выполнено не правильно, ничего не происходит.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6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35696" y="404664"/>
            <a:ext cx="6791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Кто живет в этом доме?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28508" y="1628800"/>
            <a:ext cx="3443691" cy="2376264"/>
          </a:xfrm>
          <a:prstGeom prst="rect">
            <a:avLst/>
          </a:prstGeom>
          <a:solidFill>
            <a:srgbClr val="CC3399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hlinkClick r:id="rId2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10" t="39142" r="751" b="25653"/>
          <a:stretch/>
        </p:blipFill>
        <p:spPr>
          <a:xfrm>
            <a:off x="3480649" y="4860460"/>
            <a:ext cx="1661524" cy="1795544"/>
          </a:xfrm>
          <a:prstGeom prst="rect">
            <a:avLst/>
          </a:prstGeom>
        </p:spPr>
      </p:pic>
      <p:pic>
        <p:nvPicPr>
          <p:cNvPr id="11" name="Рисунок 10">
            <a:hlinkClick r:id="rId2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63" t="33936" r="34363" b="28912"/>
          <a:stretch/>
        </p:blipFill>
        <p:spPr>
          <a:xfrm>
            <a:off x="6372199" y="4448674"/>
            <a:ext cx="1508841" cy="1894814"/>
          </a:xfrm>
          <a:prstGeom prst="rect">
            <a:avLst/>
          </a:prstGeom>
        </p:spPr>
      </p:pic>
      <p:pic>
        <p:nvPicPr>
          <p:cNvPr id="12" name="Рисунок 11">
            <a:hlinkClick r:id="rId4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10" t="3202" r="2616" b="61593"/>
          <a:stretch/>
        </p:blipFill>
        <p:spPr>
          <a:xfrm>
            <a:off x="1190950" y="4898859"/>
            <a:ext cx="1508841" cy="1795544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/>
        </p:nvSpPr>
        <p:spPr>
          <a:xfrm>
            <a:off x="2699791" y="739363"/>
            <a:ext cx="3888433" cy="88943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400740" y="1844824"/>
            <a:ext cx="801472" cy="7200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223061" y="1844824"/>
            <a:ext cx="801472" cy="7200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059832" y="1844824"/>
            <a:ext cx="801472" cy="7200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006181" y="2942456"/>
            <a:ext cx="1275651" cy="106260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860032" y="3356992"/>
            <a:ext cx="164501" cy="116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040" y="2985596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84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046811" cy="50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93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0" y="1196752"/>
            <a:ext cx="4170958" cy="417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9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35696" y="404664"/>
            <a:ext cx="6791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Кто живет в этом доме?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28508" y="1628800"/>
            <a:ext cx="3443691" cy="2376264"/>
          </a:xfrm>
          <a:prstGeom prst="rect">
            <a:avLst/>
          </a:prstGeom>
          <a:solidFill>
            <a:srgbClr val="FFFA1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hlinkClick r:id="rId2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10" t="39142" r="751" b="25653"/>
          <a:stretch/>
        </p:blipFill>
        <p:spPr>
          <a:xfrm>
            <a:off x="6156176" y="4725144"/>
            <a:ext cx="1661524" cy="1795544"/>
          </a:xfrm>
          <a:prstGeom prst="rect">
            <a:avLst/>
          </a:prstGeom>
        </p:spPr>
      </p:pic>
      <p:pic>
        <p:nvPicPr>
          <p:cNvPr id="11" name="Рисунок 10">
            <a:hlinkClick r:id="rId4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63" t="33936" r="34363" b="28912"/>
          <a:stretch/>
        </p:blipFill>
        <p:spPr>
          <a:xfrm>
            <a:off x="1622999" y="4581128"/>
            <a:ext cx="1508841" cy="1894814"/>
          </a:xfrm>
          <a:prstGeom prst="rect">
            <a:avLst/>
          </a:prstGeom>
        </p:spPr>
      </p:pic>
      <p:pic>
        <p:nvPicPr>
          <p:cNvPr id="12" name="Рисунок 11">
            <a:hlinkClick r:id="rId4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10" t="3202" r="2616" b="61593"/>
          <a:stretch/>
        </p:blipFill>
        <p:spPr>
          <a:xfrm>
            <a:off x="3614041" y="4875263"/>
            <a:ext cx="1508841" cy="1795544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/>
        </p:nvSpPr>
        <p:spPr>
          <a:xfrm>
            <a:off x="2699791" y="739363"/>
            <a:ext cx="3888433" cy="88943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1844824"/>
            <a:ext cx="55109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139952" y="2996952"/>
            <a:ext cx="1111020" cy="9001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368462" y="1864161"/>
            <a:ext cx="55109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1864161"/>
            <a:ext cx="55109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860032" y="3356992"/>
            <a:ext cx="164501" cy="116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040" y="2985596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23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046811" cy="504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4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0" y="1196752"/>
            <a:ext cx="4170958" cy="417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1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35696" y="404664"/>
            <a:ext cx="6791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Кто живет в этом доме?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28508" y="1628800"/>
            <a:ext cx="3443691" cy="2376264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hlinkClick r:id="rId2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10" t="39142" r="751" b="25653"/>
          <a:stretch/>
        </p:blipFill>
        <p:spPr>
          <a:xfrm>
            <a:off x="1004934" y="4724400"/>
            <a:ext cx="1661524" cy="1795544"/>
          </a:xfrm>
          <a:prstGeom prst="rect">
            <a:avLst/>
          </a:prstGeom>
        </p:spPr>
      </p:pic>
      <p:pic>
        <p:nvPicPr>
          <p:cNvPr id="11" name="Рисунок 10">
            <a:hlinkClick r:id="rId4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63" t="33936" r="34363" b="28912"/>
          <a:stretch/>
        </p:blipFill>
        <p:spPr>
          <a:xfrm>
            <a:off x="3842515" y="4625130"/>
            <a:ext cx="1508841" cy="1894814"/>
          </a:xfrm>
          <a:prstGeom prst="rect">
            <a:avLst/>
          </a:prstGeom>
        </p:spPr>
      </p:pic>
      <p:pic>
        <p:nvPicPr>
          <p:cNvPr id="12" name="Рисунок 11">
            <a:hlinkClick r:id="rId2" action="ppaction://hlinksldjump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10" t="3202" r="2616" b="61593"/>
          <a:stretch/>
        </p:blipFill>
        <p:spPr>
          <a:xfrm>
            <a:off x="6372199" y="4757417"/>
            <a:ext cx="1508841" cy="1795544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/>
        </p:nvSpPr>
        <p:spPr>
          <a:xfrm>
            <a:off x="2699791" y="739363"/>
            <a:ext cx="3888433" cy="88943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3275856" y="1844824"/>
            <a:ext cx="576064" cy="50405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4165787" y="2708920"/>
            <a:ext cx="875606" cy="1296144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4355975" y="1844824"/>
            <a:ext cx="576064" cy="50405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5513444" y="1871734"/>
            <a:ext cx="576064" cy="50405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650353" y="3473760"/>
            <a:ext cx="164501" cy="116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040" y="2985596"/>
            <a:ext cx="1155392" cy="29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03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184</Words>
  <Application>Microsoft Office PowerPoint</Application>
  <PresentationFormat>Экран (4:3)</PresentationFormat>
  <Paragraphs>24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witt</dc:creator>
  <cp:lastModifiedBy>RePack by Diakov</cp:lastModifiedBy>
  <cp:revision>21</cp:revision>
  <dcterms:created xsi:type="dcterms:W3CDTF">2016-10-04T03:46:29Z</dcterms:created>
  <dcterms:modified xsi:type="dcterms:W3CDTF">2018-01-09T11:36:55Z</dcterms:modified>
</cp:coreProperties>
</file>