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9" r:id="rId11"/>
    <p:sldId id="270" r:id="rId12"/>
    <p:sldId id="271" r:id="rId13"/>
    <p:sldId id="272" r:id="rId14"/>
    <p:sldId id="273" r:id="rId15"/>
    <p:sldId id="275" r:id="rId16"/>
    <p:sldId id="264" r:id="rId17"/>
    <p:sldId id="268" r:id="rId18"/>
    <p:sldId id="265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F92D-5FD6-4CB1-9FAE-E781D2B1F3A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2AD8-F886-49EA-9197-712506D08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74;&#1084;&#1077;&#1089;&#1090;&#1077;%20&#1074;&#1077;&#1089;&#1077;&#1083;&#1086;%20&#1096;&#1072;&#1075;&#1072;&#1090;&#1100;.mid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2;&#1091;&#1079;&#1085;&#1077;&#1095;&#1080;&#1082;.mid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6;&#1073;&#1083;&#1072;&#1082;&#1072;.mid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77;&#1085;&#1082;&#1072;%20&#1084;&#1072;&#1084;&#1086;&#1085;&#1090;&#1077;&#1085;&#1082;&#1072;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91;&#1095;&#1072;&#1090;%20&#1074;%20&#1096;&#1082;&#1086;&#1083;&#1077;.mid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87;&#1077;&#1089;&#1085;&#1103;.mp3" TargetMode="External"/><Relationship Id="rId1" Type="http://schemas.openxmlformats.org/officeDocument/2006/relationships/vide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52;&#1086;&#1103;%20&#1056;&#1086;&#1089;&#1089;&#1080;&#1103;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85;&#1072;&#1095;&#1072;&#1083;&#1100;&#1085;&#1072;%20&#1096;&#1082;&#1086;&#1083;&#1072;\&#1056;&#1072;&#1073;&#1086;&#1095;&#1080;&#1081;%20&#1089;&#1090;&#1086;&#1083;\1%20&#1089;&#1077;&#1085;&#1090;&#1103;&#1073;&#1088;&#1103;%202017\&#1072;&#1085;&#1090;&#1086;&#1096;&#1082;&#1072;.mid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8543332" cy="2409139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9117"/>
            <a:ext cx="8675480" cy="6498235"/>
          </a:xfrm>
          <a:prstGeom prst="rect">
            <a:avLst/>
          </a:prstGeom>
        </p:spPr>
      </p:pic>
      <p:pic>
        <p:nvPicPr>
          <p:cNvPr id="4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8681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вместе весело шагать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кузнечи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облака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песенка мамонт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4" name="учат в школе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  <p:pic>
        <p:nvPicPr>
          <p:cNvPr id="5" name="песн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94928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94928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7030A0"/>
                </a:solidFill>
              </a:rPr>
              <a:t>Светофорик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с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4320480" cy="4320480"/>
          </a:xfrm>
          <a:prstGeom prst="rect">
            <a:avLst/>
          </a:prstGeom>
        </p:spPr>
      </p:pic>
      <p:pic>
        <p:nvPicPr>
          <p:cNvPr id="5" name="Рисунок 4" descr="пар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93096"/>
            <a:ext cx="21812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ча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16510" cy="646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е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pic>
        <p:nvPicPr>
          <p:cNvPr id="3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748464" cy="6561348"/>
          </a:xfrm>
          <a:prstGeom prst="rect">
            <a:avLst/>
          </a:prstGeom>
        </p:spPr>
      </p:pic>
      <p:pic>
        <p:nvPicPr>
          <p:cNvPr id="3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н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429000"/>
            <a:ext cx="3646736" cy="2431157"/>
          </a:xfrm>
          <a:prstGeom prst="rect">
            <a:avLst/>
          </a:prstGeom>
        </p:spPr>
      </p:pic>
      <p:pic>
        <p:nvPicPr>
          <p:cNvPr id="5" name="Рисунок 4" descr="ко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2852936"/>
            <a:ext cx="2863205" cy="2863205"/>
          </a:xfrm>
          <a:prstGeom prst="rect">
            <a:avLst/>
          </a:prstGeom>
        </p:spPr>
      </p:pic>
      <p:pic>
        <p:nvPicPr>
          <p:cNvPr id="2" name="Рисунок 1" descr="бур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48680" y="0"/>
            <a:ext cx="5138365" cy="2733173"/>
          </a:xfrm>
          <a:prstGeom prst="rect">
            <a:avLst/>
          </a:prstGeom>
        </p:spPr>
      </p:pic>
      <p:pic>
        <p:nvPicPr>
          <p:cNvPr id="3" name="Рисунок 2" descr="маша и ме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0"/>
            <a:ext cx="2905695" cy="3418465"/>
          </a:xfrm>
          <a:prstGeom prst="rect">
            <a:avLst/>
          </a:prstGeom>
        </p:spPr>
      </p:pic>
      <p:pic>
        <p:nvPicPr>
          <p:cNvPr id="4" name="Рисунок 3" descr="Царевна-лягушк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0"/>
            <a:ext cx="2857500" cy="2009775"/>
          </a:xfrm>
          <a:prstGeom prst="rect">
            <a:avLst/>
          </a:prstGeom>
        </p:spPr>
      </p:pic>
      <p:pic>
        <p:nvPicPr>
          <p:cNvPr id="7" name="Рисунок 6" descr="три ме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4509120"/>
            <a:ext cx="3021839" cy="2132856"/>
          </a:xfrm>
          <a:prstGeom prst="rect">
            <a:avLst/>
          </a:prstGeom>
        </p:spPr>
      </p:pic>
      <p:pic>
        <p:nvPicPr>
          <p:cNvPr id="8" name="Рисунок 7" descr="а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438" y="2060848"/>
            <a:ext cx="2571562" cy="340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48680"/>
            <a:ext cx="5328592" cy="5328592"/>
          </a:xfrm>
          <a:prstGeom prst="rect">
            <a:avLst/>
          </a:prstGeom>
        </p:spPr>
      </p:pic>
      <p:pic>
        <p:nvPicPr>
          <p:cNvPr id="3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ртфель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7272808" cy="545460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ПОРТФЕЛЬКИНО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1325" y="4914900"/>
            <a:ext cx="2352675" cy="1943100"/>
          </a:xfrm>
          <a:prstGeom prst="rect">
            <a:avLst/>
          </a:prstGeom>
        </p:spPr>
      </p:pic>
      <p:pic>
        <p:nvPicPr>
          <p:cNvPr id="6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Моя Родина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5256584" cy="4518055"/>
          </a:xfrm>
          <a:prstGeom prst="rect">
            <a:avLst/>
          </a:prstGeom>
        </p:spPr>
      </p:pic>
      <p:pic>
        <p:nvPicPr>
          <p:cNvPr id="5" name="Рисунок 4" descr="паровозик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21088"/>
            <a:ext cx="238125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Моя Росс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45435"/>
            <a:ext cx="8280920" cy="6624736"/>
          </a:xfrm>
          <a:prstGeom prst="rect">
            <a:avLst/>
          </a:prstGeom>
        </p:spPr>
      </p:pic>
      <p:pic>
        <p:nvPicPr>
          <p:cNvPr id="4" name="песн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м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10" name="антошка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8238813</TotalTime>
  <Words>4</Words>
  <Application>Microsoft Office PowerPoint</Application>
  <PresentationFormat>Экран (4:3)</PresentationFormat>
  <Paragraphs>3</Paragraphs>
  <Slides>19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ПОРТФЕЛЬКИНО</vt:lpstr>
      <vt:lpstr>Моя Родина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Светофорик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Ныроб</cp:lastModifiedBy>
  <cp:revision>10</cp:revision>
  <dcterms:created xsi:type="dcterms:W3CDTF">2017-08-30T16:34:45Z</dcterms:created>
  <dcterms:modified xsi:type="dcterms:W3CDTF">2017-08-31T07:27:01Z</dcterms:modified>
</cp:coreProperties>
</file>