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286" r:id="rId3"/>
    <p:sldId id="273" r:id="rId4"/>
    <p:sldId id="262" r:id="rId5"/>
    <p:sldId id="282" r:id="rId6"/>
    <p:sldId id="270" r:id="rId7"/>
    <p:sldId id="278" r:id="rId8"/>
    <p:sldId id="283" r:id="rId9"/>
    <p:sldId id="271" r:id="rId10"/>
    <p:sldId id="284" r:id="rId11"/>
    <p:sldId id="285" r:id="rId12"/>
    <p:sldId id="261" r:id="rId13"/>
    <p:sldId id="280" r:id="rId14"/>
    <p:sldId id="281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369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D27FC-BDEB-4397-B8E7-B807B264C798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279D-756B-4A92-A059-5DBA69543D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540A3-3031-4FA3-AEC4-AF712FCE1F6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8A61-281F-4874-91CE-47E40CF416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8A61-281F-4874-91CE-47E40CF4167F}" type="slidenum">
              <a:rPr lang="ru-RU" smtClean="0"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8A61-281F-4874-91CE-47E40CF4167F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18A61-281F-4874-91CE-47E40CF4167F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8A61-281F-4874-91CE-47E40CF4167F}" type="slidenum">
              <a:rPr lang="ru-RU" smtClean="0"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0;&#1086;&#1085;&#1082;&#1091;&#1088;&#1089;\&#1051;.%20&#1074;.%20&#1041;&#1077;&#1090;&#1093;&#1086;&#1074;&#1077;&#1085;%20-%20&#1057;&#1080;&#1084;&#1092;&#1086;&#1085;&#1080;&#1103;%20&#8470;5%20-%201%20&#1095;&#1072;&#1089;&#1090;&#1100;.mp3" TargetMode="External"/><Relationship Id="rId1" Type="http://schemas.microsoft.com/office/2007/relationships/media" Target="file:///E:\&#1050;&#1086;&#1085;&#1082;&#1091;&#1088;&#1089;\&#1051;.%20&#1074;.%20&#1041;&#1077;&#1090;&#1093;&#1086;&#1074;&#1077;&#1085;%20-%20&#1057;&#1080;&#1084;&#1092;&#1086;&#1085;&#1080;&#1103;%20&#8470;5%20-%201%20&#1095;&#1072;&#1089;&#1090;&#110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0;&#1086;&#1085;&#1082;&#1091;&#1088;&#1089;\&#1051;&#1102;&#1076;&#1074;&#1080;&#1075;%20&#1074;&#1072;&#1085;%20&#1041;&#1077;&#1090;&#1093;&#1086;&#1074;&#1077;&#1085;%20&#1055;&#1072;&#1090;&#1077;&#1090;&#1080;&#1095;&#1077;&#1089;&#1082;&#1072;&#1103;%20&#1089;&#1080;&#1084;&#1092;&#1086;&#1085;&#1080;&#1103;%20&#1054;&#1076;&#1072;%20&#1082;%20&#1088;&#1072;&#1076;&#1086;&#1089;&#1090;&#1080;.mp3" TargetMode="External"/><Relationship Id="rId1" Type="http://schemas.microsoft.com/office/2007/relationships/media" Target="file:///E:\&#1050;&#1086;&#1085;&#1082;&#1091;&#1088;&#1089;\&#1051;&#1102;&#1076;&#1074;&#1080;&#1075;%20&#1074;&#1072;&#1085;%20&#1041;&#1077;&#1090;&#1093;&#1086;&#1074;&#1077;&#1085;%20&#1055;&#1072;&#1090;&#1077;&#1090;&#1080;&#1095;&#1077;&#1089;&#1082;&#1072;&#1103;%20&#1089;&#1080;&#1084;&#1092;&#1086;&#1085;&#1080;&#1103;%20&#1054;&#1076;&#1072;%20&#1082;%20&#1088;&#1072;&#1076;&#1086;&#1089;&#1090;&#1080;.mp3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E:\&#1050;&#1086;&#1085;&#1082;&#1091;&#1088;&#1089;\&#1051;&#1102;&#1076;&#1074;&#1080;&#1075;%20&#1074;&#1072;&#1085;%20&#1041;&#1077;&#1090;&#1093;&#1086;&#1074;&#1077;&#1085;%20-%20&#1057;&#1086;&#1085;&#1072;&#1090;&#1072;%20&#8470;8%20_&#1055;&#1072;&#1090;&#1077;&#1090;&#1080;&#1095;&#1077;&#1089;&#1082;&#1072;&#1103;_%20&#1088;&#1077;%20&#1084;&#1080;&#1085;&#1086;&#1088;%20-%20&#1063;&#1072;&#1089;&#1090;&#1100;%203%20-%20Rondo_%20Allegro.mp3" TargetMode="External"/><Relationship Id="rId7" Type="http://schemas.openxmlformats.org/officeDocument/2006/relationships/image" Target="../media/image12.gif"/><Relationship Id="rId2" Type="http://schemas.openxmlformats.org/officeDocument/2006/relationships/audio" Target="file:///E:\&#1050;&#1086;&#1085;&#1082;&#1091;&#1088;&#1089;\&#1051;&#1102;&#1076;&#1074;&#1080;&#1075;-&#1074;&#1072;&#1085;-&#1041;&#1077;&#1090;&#1093;&#1086;&#1074;&#1077;&#1085;-&#1051;&#1091;&#1085;&#1085;&#1072;&#1103;-&#1089;&#1086;&#1085;&#1072;&#1090;&#1072;%201%20&#1095;&#1072;&#1089;&#1090;&#1100;.mp3" TargetMode="External"/><Relationship Id="rId1" Type="http://schemas.microsoft.com/office/2007/relationships/media" Target="file:///E:\&#1050;&#1086;&#1085;&#1082;&#1091;&#1088;&#1089;\&#1051;&#1102;&#1076;&#1074;&#1080;&#1075;-&#1074;&#1072;&#1085;-&#1041;&#1077;&#1090;&#1093;&#1086;&#1074;&#1077;&#1085;-&#1051;&#1091;&#1085;&#1085;&#1072;&#1103;-&#1089;&#1086;&#1085;&#1072;&#1090;&#1072;%201%20&#1095;&#1072;&#1089;&#1090;&#1100;.mp3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E:\&#1050;&#1086;&#1085;&#1082;&#1091;&#1088;&#1089;\&#1051;&#1102;&#1076;&#1074;&#1080;&#1075;%20&#1074;&#1072;&#1085;%20&#1041;&#1077;&#1090;&#1093;&#1086;&#1074;&#1077;&#1085;%20-%20&#1057;&#1086;&#1085;&#1072;&#1090;&#1072;%20&#8470;8%20_&#1055;&#1072;&#1090;&#1077;&#1090;&#1080;&#1095;&#1077;&#1089;&#1082;&#1072;&#1103;_%20&#1088;&#1077;%20&#1084;&#1080;&#1085;&#1086;&#1088;%20-%20&#1063;&#1072;&#1089;&#1090;&#1100;%203%20-%20Rondo_%20Allegro.mp3" TargetMode="External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Людвиг Ван Бетховен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(1770-1827 г.г.)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2428868"/>
            <a:ext cx="7242598" cy="3857652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Выполнил: ученик 8 «а» класса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РОЦ №105 г.Москвы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Дорошин Максим Игоревич </a:t>
            </a: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уководитель: учитель музыки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ГБОУ РОЦ №105 г.Москвы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Плеханова К.С.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2753141" cy="3665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39" y="592460"/>
            <a:ext cx="5905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Пятая симфония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Л. в. Бетховен - Симфония №5 - 1 час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596" y="4714884"/>
            <a:ext cx="785818" cy="785818"/>
          </a:xfrm>
          <a:prstGeom prst="rect">
            <a:avLst/>
          </a:prstGeom>
        </p:spPr>
      </p:pic>
      <p:pic>
        <p:nvPicPr>
          <p:cNvPr id="6" name="Рисунок 5" descr="beethoven_fifth_op67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38" y="4143380"/>
            <a:ext cx="7072362" cy="207167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Пятая симфония стала самой популярной в бетховенском наследии.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5 симфонии раскрывается основная тема бетховенского симфонизма – героика борьбы.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Бетховен, обычно скупой на словесные разъяснения, сам указал на главную тему симфонии, как на звуковой символ судьбы («так судьба стучится в дверь») . 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fld id="{C608DF7A-F4A0-414D-A1F1-F8E079959C7E}" type="slidenum">
              <a:rPr lang="ru-RU" sz="2400" smtClean="0">
                <a:latin typeface="Times New Roman" pitchFamily="18" charset="0"/>
                <a:cs typeface="Times New Roman" pitchFamily="18" charset="0"/>
              </a:rPr>
              <a:t>10</a:t>
            </a:fld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Девятая симфония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600079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грандиозной Девятой симфонией заняла у Бетховена два года, хотя замысел созревал в течение всей творческой жизни.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Девятая симфония — далеко не последнее творение Бетховена, именно она явилась сочинением, завершившим долголетние идейно-художественные искания композитора.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Девятой симфонии Бетховен ставит центральную проблему: человек и бытие,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тираноборчество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сплоченность всех для победы справедливости и добра.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fld id="{03342485-DD23-4303-8B15-98D1B4A0FE4D}" type="slidenum">
              <a:rPr lang="ru-RU" sz="2400" smtClean="0">
                <a:latin typeface="Times New Roman" pitchFamily="18" charset="0"/>
                <a:cs typeface="Times New Roman" pitchFamily="18" charset="0"/>
              </a:rPr>
              <a:t>11</a:t>
            </a:fld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Людвиг ван Бетховен Патетическая симфония Ода к радост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20" y="5143512"/>
            <a:ext cx="714380" cy="714380"/>
          </a:xfrm>
          <a:prstGeom prst="rect">
            <a:avLst/>
          </a:prstGeom>
        </p:spPr>
      </p:pic>
      <p:pic>
        <p:nvPicPr>
          <p:cNvPr id="5" name="Рисунок 4" descr="ода к радост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429132"/>
            <a:ext cx="778671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/>
              <a:t>Последние годы жизни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1815 году умер его родной брат, и забота о его сыне, обладающем очень непростым характером, легла на плечи композитора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прикладывал все усилия для того, чтобы помочь племяннику стать артистом или ученым, но того интересовали только карты и бильярд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Племянник совершил попытку суицида, но пуля слегка задела висок.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Бетховен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переживал, в связи с чем резко ухудшилось состояние здоровья. 26 марта 1827 года великого композитора не стало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путь его провожало более двадцати тысяч человек.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 smtClean="0"/>
              <a:t>                                                                       </a:t>
            </a:r>
            <a:fld id="{FD3DDE33-16C0-4E50-9CA1-B0EA09C55614}" type="slidenum">
              <a:rPr lang="ru-RU" sz="2000" smtClean="0"/>
              <a:t>12</a:t>
            </a:fld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980728"/>
            <a:ext cx="8429684" cy="5877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существует сочинения, которое было бы для меня чересчур учёно; не претендуя ни в малейшей степени на учёность в собственном смысле слова, я всё же с детства стремился понять сущность лучших и мудрейших людей каждой эпохи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»,-писал он, став взрослым.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1789г.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сочиняет «Песню свободного человека», в которой есть слова: «Свободен тот, для кого ничего не значат преимущества рождения и титул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Бетховен смело противопоставлял крайние регистры (а в то время играли в основном в среднем), широко использовал педаль (к ней тогда тоже обращались редко), употреблял массивные аккордовые созвучия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fld id="{65A9E55D-63F0-48C9-8623-F759AA78147B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1435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614364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Бетховен — одно из величайших явлений мировой культуры. Его творчество занимает место в одном ряду с искусством таких титанов художественной мысли, как Толстой, Рембрандт, Шекспир.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черты его эстетики наиболее рельефно воплощены в произведениях, отражающих тему борьбы и победы, воспевающих общечеловеческое демократическое начало жизни, стремление к свободе. 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fld id="{B925C79C-E3CA-4CB5-975B-4F215F680982}" type="slidenum">
              <a:rPr lang="ru-RU" sz="2400" smtClean="0">
                <a:latin typeface="Times New Roman" pitchFamily="18" charset="0"/>
                <a:cs typeface="Times New Roman" pitchFamily="18" charset="0"/>
              </a:rPr>
              <a:t>14</a:t>
            </a:fld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посл годы жизн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4143372" cy="27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 композитора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1770-1827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1700-1771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1827-1890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flipH="1">
            <a:off x="899592" y="162880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35596" y="275671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9592" y="388462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Представителем какого направления является Бетховен?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Барокко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Венский классицизм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599" y="2276871"/>
            <a:ext cx="688235" cy="65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1599" y="3360541"/>
            <a:ext cx="68823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37418" y="4509120"/>
            <a:ext cx="688235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 родился Бетховен?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Бонн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Лейпциг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Вена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59327" y="2204864"/>
            <a:ext cx="52109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31842" y="3324527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31842" y="4509120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подтолкнуло отца Бетховена к занятиям музыкой с сыном?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Безысходность от недостатка денег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Зависть к славе Моцарта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Зависть к славе Гайдна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9612" y="2200355"/>
            <a:ext cx="576064" cy="653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9612" y="3305933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79612" y="4478550"/>
            <a:ext cx="5760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сонате Бетховен выразил тоску неразделенной любви и муку потери слуха?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«Аврора»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Патетическая»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Лунная»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51620" y="2112359"/>
            <a:ext cx="61206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51620" y="3361854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57198" y="4532647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Оглавление: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1)Введение……………………………………..3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2)Детство………………………………………4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3)Юность………………………………………6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4)Лунная соната и Патетическая соната……..8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5)Зрелость……………………………………...9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6)Пятая симфония……………………………..10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7)Девятая симфония…………………………...11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8)Последние годы жизни……………………...12 слайд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9)Заключение…………………………………..13 слайд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10)Тест………………………………………….15 слайд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2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fld id="{1AAEBA70-D4AB-456E-B2BE-B5DC181450CB}" type="slidenum">
              <a:rPr lang="ru-RU" sz="2400" smtClean="0">
                <a:latin typeface="Times New Roman" pitchFamily="18" charset="0"/>
                <a:cs typeface="Times New Roman" pitchFamily="18" charset="0"/>
              </a:rPr>
              <a:t>2</a:t>
            </a:fld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главном мотиве какой симфонии Бетховен сказал: «Так судьба стучится в дверь» 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симфония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 симфония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 симфония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9467" y="213285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7538" y="3193905"/>
            <a:ext cx="648072" cy="712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81534" y="4386196"/>
            <a:ext cx="6840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14743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43306" y="142852"/>
            <a:ext cx="5393190" cy="671514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Бетховен (1770-1827)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великий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композитор, пианист и дирижер, представитель музыкального направления «венский классицизм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Стоит на рубеже классицизма и романтизма.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 Бетховен –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композитор, создавший 650 музыкальных произведений, которые признаны мировым достоянием классики. Жизнь талантливого музыканта ознаменована постоянной борьбой с трудностями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невзгодами.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fld id="{054B1FC2-2E07-47D9-919B-0007477BD35E}" type="slidenum"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37320"/>
            <a:ext cx="4614866" cy="61206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1770 года в бедном квартале Бонны родился Людвиг Ван Бетховен. Крещение младенца состоялось 17 декабря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и отец мальчика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певческим талантом, поэтому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придворной капелле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fld id="{9814562A-6894-4E3F-8737-9E211C4FABF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fld id="{179C76BC-1720-4C26-9556-63F9ADD85801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857232"/>
            <a:ext cx="4071934" cy="600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пьяный отец и нищенское существование не содействуют развитию таланта.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Людвига в раннем возрасте проявились музыкальные способности, что сразу заметил Иоганн, отец мальчика.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развитию музыкального таланта подтолкнула зависть отца славе юного В.А. Моцарта, что привело к изнуряющим занятиям игры на фортепиано и скрипке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деда материальное положение семьи ухудшилось. Людвигу пришлось рано бросить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fld id="{2F55FF00-AA62-429A-92A1-F2204210449D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198"/>
            <a:ext cx="686150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Юность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6929486" cy="628652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матери семнадцатилетний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юноша был вынужден стать главой семьи и взять на себя заботу о младших братьях. Он поступил в оркестр в качестве альтиста.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1789 году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студентом факультета философии Боннского университета, но вскоре бросает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учебу.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ереезжает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Вену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учиться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Гайдна, но тот отправляет его 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Альбрехтсбергеру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австрийскому композитору, органисту и музыкальному педагогу.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 годы он написал свои первые шедевры: «Лунную сонату» и «Патетическую сонату». Его талант высоко оценил и Вольфганг Амадей Моцарт, которого тот посетил в 1787 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</a:t>
            </a:r>
            <a:fld id="{2CDAB8B3-D692-4E5C-83F5-8A01FBB3BA30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6" name="Рисунок 5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071546"/>
            <a:ext cx="1857356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sz="3200" dirty="0" smtClean="0"/>
              <a:t>Юность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8579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Бетховен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нашел покровителей в кругах венской аристократии и вскоре стал одним из самых модных пианистов того времени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Бетховена начали широко издаваться и пользоваться успехом. За первые десять лет, проведённых в Вене, было написано двадцать сонат для фортепиано и три фортепианных концерта, восемь сонат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исполнилось ему и тридцати лет, как его настигла страшная для музыканта болезнь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тиннитус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 итоге привела его к полной глухоте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fld id="{231F219F-B6D7-4B81-8DB6-E4F1B40B41C1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643447"/>
            <a:ext cx="4143372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Лунная соната и Патетическая соната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974"/>
          <a:ext cx="8229600" cy="56610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10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Лунная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соната 1 часть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Патетическая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соната 3 часть</a:t>
                      </a: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fld id="{F31B74D1-0DC1-4453-9BC4-B4B65E0D9242}" type="slidenum">
                        <a:rPr lang="ru-RU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fld>
                      <a:endParaRPr lang="ru-RU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Людвиг-ван-Бетховен-Лунная-соната 1 час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2060848"/>
            <a:ext cx="1000132" cy="1000132"/>
          </a:xfrm>
          <a:prstGeom prst="rect">
            <a:avLst/>
          </a:prstGeom>
        </p:spPr>
      </p:pic>
      <p:pic>
        <p:nvPicPr>
          <p:cNvPr id="6" name="Рисунок 5" descr="moonlight-sonata-notes-piano-free-57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76600"/>
            <a:ext cx="4357686" cy="3224234"/>
          </a:xfrm>
          <a:prstGeom prst="rect">
            <a:avLst/>
          </a:prstGeom>
        </p:spPr>
      </p:pic>
      <p:pic>
        <p:nvPicPr>
          <p:cNvPr id="8" name="Людвиг ван Бетховен - Соната №8 _Патетическая_ ре минор - Часть 3 - Rondo_ Allegr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4898" y="2179515"/>
            <a:ext cx="785818" cy="785818"/>
          </a:xfrm>
          <a:prstGeom prst="rect">
            <a:avLst/>
          </a:prstGeom>
        </p:spPr>
      </p:pic>
      <p:pic>
        <p:nvPicPr>
          <p:cNvPr id="9" name="Рисунок 8" descr="Bee_son08_3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3286124"/>
            <a:ext cx="4214810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0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57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Зрелость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585" y="908720"/>
            <a:ext cx="8229600" cy="5857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десять лет он создает сотни произведений для игры на виолончели, фортепиано. Свет услышал его «Девятую симфонию», «Торжественную мессу». В 1808 году состоялось его, по сути, последнее сольное выступление как пианиста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же году состоялась премьера Пятой симфонии.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1813 по 1815 годы композитор писал очень мало, его одолевала депрессия, связанная с потерей слуха и крахом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 этого периода его жизни отличаются глубиной и проникновенностью, все они наполнены философским смыслом бытия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fld id="{03CD16DB-3920-4C0F-92AE-8BE55435515C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1441</TotalTime>
  <Words>976</Words>
  <Application>Microsoft Office PowerPoint</Application>
  <PresentationFormat>Экран (4:3)</PresentationFormat>
  <Paragraphs>219</Paragraphs>
  <Slides>20</Slides>
  <Notes>4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GoldNight</vt:lpstr>
      <vt:lpstr>Людвиг Ван Бетховен (1770-1827 г.г.) </vt:lpstr>
      <vt:lpstr>Оглавление:                            </vt:lpstr>
      <vt:lpstr>Презентация PowerPoint</vt:lpstr>
      <vt:lpstr>Детство</vt:lpstr>
      <vt:lpstr>Детство</vt:lpstr>
      <vt:lpstr>Юность </vt:lpstr>
      <vt:lpstr>Юность</vt:lpstr>
      <vt:lpstr>Лунная соната и Патетическая соната</vt:lpstr>
      <vt:lpstr>Зрелость </vt:lpstr>
      <vt:lpstr>Пятая симфония </vt:lpstr>
      <vt:lpstr>Девятая симфония</vt:lpstr>
      <vt:lpstr>Последние годы жизни </vt:lpstr>
      <vt:lpstr>Заключение</vt:lpstr>
      <vt:lpstr>Заключение</vt:lpstr>
      <vt:lpstr>Годы жизни композитора</vt:lpstr>
      <vt:lpstr>Представителем какого направления является Бетховен?</vt:lpstr>
      <vt:lpstr>Город, в котором родился Бетховен?</vt:lpstr>
      <vt:lpstr>Что подтолкнуло отца Бетховена к занятиям музыкой с сыном?</vt:lpstr>
      <vt:lpstr>В какой сонате Бетховен выразил тоску неразделенной любви и муку потери слуха?</vt:lpstr>
      <vt:lpstr>О главном мотиве какой симфонии Бетховен сказал: «Так судьба стучится в дверь» 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молодежи как педагогическая проблема</dc:title>
  <dc:creator>User</dc:creator>
  <cp:lastModifiedBy>Hewlett-Packard Company</cp:lastModifiedBy>
  <cp:revision>126</cp:revision>
  <dcterms:created xsi:type="dcterms:W3CDTF">2015-01-22T10:39:45Z</dcterms:created>
  <dcterms:modified xsi:type="dcterms:W3CDTF">2018-01-31T12:56:11Z</dcterms:modified>
</cp:coreProperties>
</file>