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E154-61D2-4FC3-A75F-B40329BA0F87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8452-C422-4F61-92F6-1EB1A84AC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E154-61D2-4FC3-A75F-B40329BA0F87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8452-C422-4F61-92F6-1EB1A84AC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E154-61D2-4FC3-A75F-B40329BA0F87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8452-C422-4F61-92F6-1EB1A84AC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E154-61D2-4FC3-A75F-B40329BA0F87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8452-C422-4F61-92F6-1EB1A84AC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E154-61D2-4FC3-A75F-B40329BA0F87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8452-C422-4F61-92F6-1EB1A84AC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E154-61D2-4FC3-A75F-B40329BA0F87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8452-C422-4F61-92F6-1EB1A84AC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E154-61D2-4FC3-A75F-B40329BA0F87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8452-C422-4F61-92F6-1EB1A84AC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E154-61D2-4FC3-A75F-B40329BA0F87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8452-C422-4F61-92F6-1EB1A84AC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E154-61D2-4FC3-A75F-B40329BA0F87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8452-C422-4F61-92F6-1EB1A84AC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E154-61D2-4FC3-A75F-B40329BA0F87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8452-C422-4F61-92F6-1EB1A84AC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E154-61D2-4FC3-A75F-B40329BA0F87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8452-C422-4F61-92F6-1EB1A84AC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6E154-61D2-4FC3-A75F-B40329BA0F87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F8452-C422-4F61-92F6-1EB1A84AC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атель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357166"/>
            <a:ext cx="4214842" cy="61436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Открытое занятие по развитию речи в подготовительной группе</a:t>
            </a:r>
          </a:p>
          <a:p>
            <a:pPr algn="ctr"/>
            <a:endParaRPr lang="ru-RU" sz="3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Georgia" pitchFamily="18" charset="0"/>
              </a:rPr>
              <a:t>«По одёжке </a:t>
            </a:r>
          </a:p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Georgia" pitchFamily="18" charset="0"/>
              </a:rPr>
              <a:t>встречают</a:t>
            </a:r>
            <a:r>
              <a:rPr lang="ru-RU" sz="3200" b="1" i="1" smtClean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ru-RU" sz="3200" b="1" i="1" smtClean="0">
                <a:solidFill>
                  <a:schemeClr val="tx1"/>
                </a:solidFill>
                <a:latin typeface="Georgia" pitchFamily="18" charset="0"/>
              </a:rPr>
              <a:t>а</a:t>
            </a:r>
            <a:endParaRPr lang="ru-RU" sz="3200" b="1" i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Georgia" pitchFamily="18" charset="0"/>
              </a:rPr>
              <a:t>по уму провожают.»</a:t>
            </a:r>
            <a:endParaRPr lang="ru-RU" sz="3200" b="1" i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а машинке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4400" y="0"/>
            <a:ext cx="92284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азутюжит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имерка окончательна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латье готов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0"/>
            <a:ext cx="607223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идит хорош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214290"/>
            <a:ext cx="5929354" cy="6643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ателье.jpg"/>
          <p:cNvPicPr>
            <a:picLocks noChangeAspect="1"/>
          </p:cNvPicPr>
          <p:nvPr/>
        </p:nvPicPr>
        <p:blipFill>
          <a:blip r:embed="rId2"/>
          <a:srcRect l="15000" r="6250" b="25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кан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нимает мер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ыкройка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14290"/>
            <a:ext cx="7429552" cy="64473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выкройка на ткани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5731"/>
            <a:ext cx="9144001" cy="6973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аскройка плать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метывае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имерка плать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0"/>
            <a:ext cx="485778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19</Words>
  <Application>Microsoft Office PowerPoint</Application>
  <PresentationFormat>Экран (4:3)</PresentationFormat>
  <Paragraphs>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6</cp:revision>
  <dcterms:created xsi:type="dcterms:W3CDTF">2017-12-07T09:27:42Z</dcterms:created>
  <dcterms:modified xsi:type="dcterms:W3CDTF">2018-01-09T17:18:26Z</dcterms:modified>
</cp:coreProperties>
</file>