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Monotype Corsiva" pitchFamily="66" charset="0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51" d="100"/>
          <a:sy n="51" d="100"/>
        </p:scale>
        <p:origin x="-1932" y="-7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newsfla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23\Desktop\&#1096;&#1072;&#1088;&#1080;&#1082;&#1080;%20&#1074;&#1086;&#1079;&#1076;&#1091;&#1096;&#1085;&#1099;&#1077;.mp3" TargetMode="External"/><Relationship Id="rId1" Type="http://schemas.openxmlformats.org/officeDocument/2006/relationships/video" Target="file:///D:\&#1064;&#1072;&#1088;&#1080;&#1082;&#1080;%20&#1042;&#1086;&#1079;&#1076;&#1091;&#1096;&#1085;&#1099;&#1077;%20-%20&#1052;&#1091;&#1079;&#1099;&#1082;&#1072;&#1083;&#1100;&#1085;&#1099;&#1081;%20-%20&#1042;&#1077;&#1089;&#1105;&#1083;&#1099;&#1081;%20%20&#1052;&#1091;&#1083;&#1100;&#1090;&#1080;&#1082;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23\Downloads\&#1096;&#1072;&#1088;&#1080;&#1082;&#1080;%20&#1074;&#1086;&#1079;&#1076;&#1091;&#1096;&#1085;&#1099;&#1077;%201-36.2-62.8.mp3" TargetMode="External"/><Relationship Id="rId1" Type="http://schemas.openxmlformats.org/officeDocument/2006/relationships/video" Target="file:///D:\&#1064;&#1072;&#1088;&#1080;&#1082;&#1080;%20&#1042;&#1086;&#1079;&#1076;&#1091;&#1096;&#1085;&#1099;&#1077;%20-%20&#1052;&#1091;&#1079;&#1099;&#1082;&#1072;&#1083;&#1100;&#1085;&#1099;&#1081;%20-%20&#1042;&#1077;&#1089;&#1105;&#1083;&#1099;&#1081;%20%20&#1052;&#1091;&#1083;&#1100;&#1090;&#1080;&#1082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300450"/>
            <a:ext cx="8520600" cy="908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" dirty="0">
                <a:solidFill>
                  <a:srgbClr val="FF0000"/>
                </a:solidFill>
                <a:latin typeface="Monotype Corsiva" pitchFamily="66" charset="0"/>
                <a:ea typeface="Lobster"/>
                <a:cs typeface="Lobster"/>
                <a:sym typeface="Lobster"/>
              </a:rPr>
              <a:t>В мире сказок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1910075"/>
            <a:ext cx="8520600" cy="171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425" y="1158900"/>
            <a:ext cx="7153699" cy="37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950" y="507900"/>
            <a:ext cx="7070100" cy="429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100" y="300450"/>
            <a:ext cx="4313675" cy="443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720" y="297325"/>
            <a:ext cx="5472608" cy="414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Шарики Воздушные - Музыкальный - Весёлый  Мульт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714362"/>
            <a:ext cx="7715304" cy="3714776"/>
          </a:xfrm>
          <a:prstGeom prst="rect">
            <a:avLst/>
          </a:prstGeom>
        </p:spPr>
      </p:pic>
      <p:pic>
        <p:nvPicPr>
          <p:cNvPr id="5" name="шарики воздушны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80" y="555526"/>
            <a:ext cx="5832648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Шарики Воздушные - Музыкальный - Весёлый  Мульт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411510"/>
            <a:ext cx="7715304" cy="3714776"/>
          </a:xfrm>
          <a:prstGeom prst="rect">
            <a:avLst/>
          </a:prstGeom>
        </p:spPr>
      </p:pic>
      <p:pic>
        <p:nvPicPr>
          <p:cNvPr id="10" name="шарики воздушные 1-36.2-62.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200" y="307600"/>
            <a:ext cx="7475600" cy="43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00" y="522225"/>
            <a:ext cx="8412725" cy="4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450" y="379150"/>
            <a:ext cx="7125100" cy="43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83" y="221775"/>
            <a:ext cx="8677742" cy="45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800" y="164525"/>
            <a:ext cx="5572725" cy="48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сун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72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</Words>
  <Application>Microsoft Office PowerPoint</Application>
  <PresentationFormat>Экран (16:9)</PresentationFormat>
  <Paragraphs>1</Paragraphs>
  <Slides>13</Slides>
  <Notes>10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Monotype Corsiva</vt:lpstr>
      <vt:lpstr>Lobster</vt:lpstr>
      <vt:lpstr>Simple Light</vt:lpstr>
      <vt:lpstr>В мире сказок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сказок</dc:title>
  <cp:lastModifiedBy>123</cp:lastModifiedBy>
  <cp:revision>11</cp:revision>
  <dcterms:modified xsi:type="dcterms:W3CDTF">2017-12-07T11:13:51Z</dcterms:modified>
</cp:coreProperties>
</file>