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5" r:id="rId18"/>
    <p:sldId id="271" r:id="rId19"/>
    <p:sldId id="272" r:id="rId20"/>
    <p:sldId id="273" r:id="rId21"/>
    <p:sldId id="276" r:id="rId22"/>
  </p:sldIdLst>
  <p:sldSz cx="9144000" cy="6858000" type="screen4x3"/>
  <p:notesSz cx="6858000" cy="9144000"/>
  <p:embeddedFontLst>
    <p:embeddedFont>
      <p:font typeface="Candara" panose="020E050203030302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Windsor" panose="020B0604020202020204"/>
      <p:regular r:id="rId3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56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4" autoAdjust="0"/>
    <p:restoredTop sz="94660"/>
  </p:normalViewPr>
  <p:slideViewPr>
    <p:cSldViewPr snapToGrid="0">
      <p:cViewPr varScale="1">
        <p:scale>
          <a:sx n="74" d="100"/>
          <a:sy n="74" d="100"/>
        </p:scale>
        <p:origin x="7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0400" y="499533"/>
            <a:ext cx="6858000" cy="4207933"/>
          </a:xfrm>
        </p:spPr>
        <p:txBody>
          <a:bodyPr anchor="ctr"/>
          <a:lstStyle>
            <a:lvl1pPr algn="ctr">
              <a:defRPr sz="6000">
                <a:solidFill>
                  <a:srgbClr val="53568B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0400" y="4862149"/>
            <a:ext cx="6553200" cy="1665652"/>
          </a:xfrm>
        </p:spPr>
        <p:txBody>
          <a:bodyPr anchor="ctr"/>
          <a:lstStyle>
            <a:lvl1pPr marL="0" indent="0" algn="ctr">
              <a:buNone/>
              <a:defRPr sz="2400" i="1">
                <a:solidFill>
                  <a:srgbClr val="53568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79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F8-776A-4E4B-AD6A-F34423A1302A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7F32-3AA5-4A22-8C7E-9587C8CEC6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89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6143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1118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F8-776A-4E4B-AD6A-F34423A1302A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7F32-3AA5-4A22-8C7E-9587C8CEC6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59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F8-776A-4E4B-AD6A-F34423A1302A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7F32-3AA5-4A22-8C7E-9587C8CEC6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07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291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3291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3568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F8-776A-4E4B-AD6A-F34423A1302A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7F32-3AA5-4A22-8C7E-9587C8CEC6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37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12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162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F8-776A-4E4B-AD6A-F34423A1302A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7F32-3AA5-4A22-8C7E-9587C8CEC6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83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307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2308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2308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1616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1616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F8-776A-4E4B-AD6A-F34423A1302A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7F32-3AA5-4A22-8C7E-9587C8CEC6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12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F8-776A-4E4B-AD6A-F34423A1302A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7F32-3AA5-4A22-8C7E-9587C8CEC6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12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F8-776A-4E4B-AD6A-F34423A1302A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7F32-3AA5-4A22-8C7E-9587C8CEC6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52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318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9868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318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F8-776A-4E4B-AD6A-F34423A1302A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7F32-3AA5-4A22-8C7E-9587C8CEC6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65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779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58329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779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F8-776A-4E4B-AD6A-F34423A1302A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7F32-3AA5-4A22-8C7E-9587C8CEC6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32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9594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4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9594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87BF8-776A-4E4B-AD6A-F34423A1302A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9894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8894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F7F32-3AA5-4A22-8C7E-9587C8CEC6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99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53568B"/>
          </a:solidFill>
          <a:latin typeface="Windsor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rgbClr val="53568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rgbClr val="53568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rgbClr val="53568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rgbClr val="53568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rgbClr val="53568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F:\_mp4.wmv" TargetMode="External"/><Relationship Id="rId1" Type="http://schemas.microsoft.com/office/2007/relationships/media" Target="file:///F:\_mp4.wmv" TargetMode="Externa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0400" y="499533"/>
            <a:ext cx="6858000" cy="5489143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1"/>
                </a:solidFill>
              </a:rPr>
              <a:t>МКОУ-гимназия №6</a:t>
            </a:r>
            <a:r>
              <a:rPr lang="ru-RU" sz="2700" dirty="0">
                <a:solidFill>
                  <a:schemeClr val="tx1"/>
                </a:solidFill>
              </a:rPr>
              <a:t> 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4000" dirty="0">
                <a:solidFill>
                  <a:schemeClr val="tx1"/>
                </a:solidFill>
              </a:rPr>
              <a:t>Знакомые незнакомцы. 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Шариковая </a:t>
            </a:r>
            <a:r>
              <a:rPr lang="ru-RU" sz="4000" dirty="0">
                <a:solidFill>
                  <a:schemeClr val="tx1"/>
                </a:solidFill>
              </a:rPr>
              <a:t>ручка</a:t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3200" dirty="0"/>
              <a:t> 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								</a:t>
            </a:r>
            <a:r>
              <a:rPr lang="ru-RU" sz="3200" dirty="0" smtClean="0"/>
              <a:t>				  </a:t>
            </a:r>
            <a:r>
              <a:rPr lang="ru-RU" sz="3200" dirty="0" smtClean="0">
                <a:solidFill>
                  <a:schemeClr val="tx1"/>
                </a:solidFill>
              </a:rPr>
              <a:t>Выполнила</a:t>
            </a:r>
            <a:r>
              <a:rPr lang="ru-RU" sz="3200" dirty="0">
                <a:solidFill>
                  <a:schemeClr val="tx1"/>
                </a:solidFill>
              </a:rPr>
              <a:t>: 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				Иванникова </a:t>
            </a:r>
            <a:r>
              <a:rPr lang="ru-RU" sz="3200" dirty="0">
                <a:solidFill>
                  <a:schemeClr val="tx1"/>
                </a:solidFill>
              </a:rPr>
              <a:t>Александра</a:t>
            </a:r>
            <a:r>
              <a:rPr lang="ru-RU" sz="3200" dirty="0" smtClean="0">
                <a:solidFill>
                  <a:schemeClr val="tx1"/>
                </a:solidFill>
              </a:rPr>
              <a:t>,</a:t>
            </a:r>
            <a:r>
              <a:rPr lang="ru-RU" sz="3200" dirty="0">
                <a:solidFill>
                  <a:schemeClr val="tx1"/>
                </a:solidFill>
              </a:rPr>
              <a:t>				</a:t>
            </a:r>
            <a:r>
              <a:rPr lang="ru-RU" sz="3200" dirty="0" smtClean="0">
                <a:solidFill>
                  <a:schemeClr val="tx1"/>
                </a:solidFill>
              </a:rPr>
              <a:t>6 </a:t>
            </a:r>
            <a:r>
              <a:rPr lang="ru-RU" sz="3200" dirty="0">
                <a:solidFill>
                  <a:schemeClr val="tx1"/>
                </a:solidFill>
              </a:rPr>
              <a:t>класс, МКОУ-гимназия №6</a:t>
            </a:r>
            <a:br>
              <a:rPr lang="ru-RU" sz="3200" dirty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37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72">
        <p:split orient="vert"/>
      </p:transition>
    </mc:Choice>
    <mc:Fallback>
      <p:transition spd="slow" advTm="77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se-krugom.ru/wp-content/uploads/2013/11/%D0%A0%D1%83%D1%87%D0%BA%D0%B8-bic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68" y="156894"/>
            <a:ext cx="4340181" cy="352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baco-kart.ru/published/publicdata/SANNETBACOSHOP/attachments/SC/products_pictures/69669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73" y="295784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321" y="156894"/>
            <a:ext cx="7647904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562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31.img.avito.st/640x480/27507517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738" y="1205321"/>
            <a:ext cx="6096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0-tub-ru.yandex.net/i?id=dc896dbf75ab707b6050dddbf24a169c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223" y="1048058"/>
            <a:ext cx="6564827" cy="437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im0-tub-ru.yandex.net/i?id=b373abfbbf1d2f4da05fe11eeb995ff6-l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06" y="957172"/>
            <a:ext cx="7620000" cy="546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261" y="957172"/>
            <a:ext cx="7890291" cy="54673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260" y="956960"/>
            <a:ext cx="7890291" cy="54675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259" y="880316"/>
            <a:ext cx="7890291" cy="552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837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p.userapi.com/c639727/v639727205/5fca/oGO84KuT70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796" y="1970663"/>
            <a:ext cx="3830794" cy="3763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pp.userapi.com/c639727/v639727205/5fd3/DgMy3fqN8Z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663" y="1957348"/>
            <a:ext cx="3999091" cy="378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pp.userapi.com/c639727/v639727205/5fdc/7C61zFGNHa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496" y="1920617"/>
            <a:ext cx="4625394" cy="46672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02784" y="0"/>
            <a:ext cx="47394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Эксперимент №1.  Замораживание в морозильной камере бытового холодильника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649609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p.userapi.com/c638018/v638018205/2e1ff/HZtUz7CKzKM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66" y="1661375"/>
            <a:ext cx="4950182" cy="47136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49251" y="154546"/>
            <a:ext cx="59757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Эксперимент №2. </a:t>
            </a:r>
          </a:p>
          <a:p>
            <a:r>
              <a:rPr lang="ru-RU" sz="3200" dirty="0" smtClean="0"/>
              <a:t>Погружение в воду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221746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2811" y="56869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Каждую секунду на Земле продают 125 ручек</a:t>
            </a:r>
          </a:p>
        </p:txBody>
      </p:sp>
      <p:pic>
        <p:nvPicPr>
          <p:cNvPr id="4098" name="Picture 2" descr="https://im0-tub-ru.yandex.net/i?id=73261defa9ea31fcd35685aea2da861a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133" y="2394509"/>
            <a:ext cx="59055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2077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11014" y="3846267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ballpoint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pen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— на английском,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bolígrafo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— на испанском,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penna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sfera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— на итальянском,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Kugelschreiber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— на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немецком, только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 аргентинском —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birami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бироме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sz="2400" b="1" dirty="0"/>
          </a:p>
        </p:txBody>
      </p:sp>
      <p:pic>
        <p:nvPicPr>
          <p:cNvPr id="5122" name="Picture 2" descr="http://l.irkcenter.ru/images/products/12854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90" y="144887"/>
            <a:ext cx="3701380" cy="370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4990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 фактов о шариковой ручк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87" y="513679"/>
            <a:ext cx="6658937" cy="54234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58826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841" y="479670"/>
            <a:ext cx="6052254" cy="35514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9718" y="4700789"/>
            <a:ext cx="54091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Стилофилия</a:t>
            </a:r>
            <a:r>
              <a:rPr lang="ru-RU" sz="2800" dirty="0" smtClean="0"/>
              <a:t> – коллекционирование шариковых ручек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89641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mp4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589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QIP Shot - Screen 10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961" y="1678278"/>
            <a:ext cx="3210126" cy="347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http://krabov.net/uploads/posts/2015-07/1436868389_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087" y="834198"/>
            <a:ext cx="3623873" cy="516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rusfan.ru/arc/pic/64550/6cuy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995" y="60872"/>
            <a:ext cx="5176055" cy="670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2339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4" y="425003"/>
            <a:ext cx="7886700" cy="575196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Цель исследования – изучение свойств и особенностей шариковой ручки.</a:t>
            </a:r>
          </a:p>
          <a:p>
            <a:r>
              <a:rPr lang="ru-RU" dirty="0">
                <a:solidFill>
                  <a:schemeClr val="tx1"/>
                </a:solidFill>
              </a:rPr>
              <a:t>Задачи исследования:</a:t>
            </a:r>
          </a:p>
          <a:p>
            <a:r>
              <a:rPr lang="ru-RU" dirty="0">
                <a:solidFill>
                  <a:schemeClr val="tx1"/>
                </a:solidFill>
              </a:rPr>
              <a:t>1.	Изучить материал об истории создания и изобретателе шариковой ручки. </a:t>
            </a:r>
          </a:p>
          <a:p>
            <a:r>
              <a:rPr lang="ru-RU" dirty="0">
                <a:solidFill>
                  <a:schemeClr val="tx1"/>
                </a:solidFill>
              </a:rPr>
              <a:t>2.	Изучить экспериментальным путем свойства шариковой ручки после замораживания и </a:t>
            </a:r>
            <a:r>
              <a:rPr lang="ru-RU" dirty="0" smtClean="0">
                <a:solidFill>
                  <a:schemeClr val="tx1"/>
                </a:solidFill>
              </a:rPr>
              <a:t>кратковременного </a:t>
            </a:r>
            <a:r>
              <a:rPr lang="ru-RU" dirty="0">
                <a:solidFill>
                  <a:schemeClr val="tx1"/>
                </a:solidFill>
              </a:rPr>
              <a:t>нахождения в воде.</a:t>
            </a:r>
          </a:p>
          <a:p>
            <a:r>
              <a:rPr lang="ru-RU" dirty="0">
                <a:solidFill>
                  <a:schemeClr val="tx1"/>
                </a:solidFill>
              </a:rPr>
              <a:t>3.	Узнать необычные и интересные факты о шариковых ручках. </a:t>
            </a:r>
          </a:p>
          <a:p>
            <a:r>
              <a:rPr lang="ru-RU" dirty="0">
                <a:solidFill>
                  <a:schemeClr val="tx1"/>
                </a:solidFill>
              </a:rPr>
              <a:t>4.	Оформить результаты исследования в виде письменной работы.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976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dnahobby.ru/upload/iblock/02b/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611" y="285594"/>
            <a:ext cx="528637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severd.ru/2009/img_catalog/1226995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237" y="3451538"/>
            <a:ext cx="4081574" cy="326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6888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61375" y="425003"/>
            <a:ext cx="51773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СПАСИБО   ЗА   ВНИМАНИЕ!</a:t>
            </a: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42" y="2317059"/>
            <a:ext cx="6073826" cy="414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18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6597" y="201546"/>
            <a:ext cx="52867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Объект исследования – история создания и эксплуатации шариковой ручки</a:t>
            </a:r>
            <a:r>
              <a:rPr lang="ru-RU" sz="2400" b="1" dirty="0" smtClean="0"/>
              <a:t>.</a:t>
            </a:r>
          </a:p>
          <a:p>
            <a:endParaRPr lang="ru-RU" sz="2400" b="1" dirty="0"/>
          </a:p>
          <a:p>
            <a:r>
              <a:rPr lang="ru-RU" sz="2400" b="1" dirty="0" smtClean="0"/>
              <a:t>Предмет </a:t>
            </a:r>
            <a:r>
              <a:rPr lang="ru-RU" sz="2400" b="1" dirty="0"/>
              <a:t>исследования – шариковая ручка.</a:t>
            </a:r>
          </a:p>
        </p:txBody>
      </p:sp>
      <p:pic>
        <p:nvPicPr>
          <p:cNvPr id="1026" name="Picture 2" descr="https://im0-tub-ru.yandex.net/i?id=14cac400518252ad9aa63f853be8d8c3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022" y="2336935"/>
            <a:ext cx="4171727" cy="417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9635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жон Лауд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314" y="425004"/>
            <a:ext cx="6181858" cy="3992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575928" y="5176164"/>
            <a:ext cx="22415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Джон </a:t>
            </a:r>
            <a:r>
              <a:rPr lang="ru-RU" sz="3200" b="1" dirty="0" err="1"/>
              <a:t>Лауд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8900839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nkandpaperie.com/wp-content/uploads/2015/12/parker-pen-singapore-brand-found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355" y="404611"/>
            <a:ext cx="4843283" cy="49143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73536" y="5704198"/>
            <a:ext cx="31582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Джордж Паркер</a:t>
            </a:r>
          </a:p>
        </p:txBody>
      </p:sp>
    </p:spTree>
    <p:extLst>
      <p:ext uri="{BB962C8B-B14F-4D97-AF65-F5344CB8AC3E}">
        <p14:creationId xmlns:p14="http://schemas.microsoft.com/office/powerpoint/2010/main" val="25294542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d.poligrafiyaunas.ru/assets/images/2012/11/bic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738" y="572688"/>
            <a:ext cx="6143223" cy="47720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52873" y="5936017"/>
            <a:ext cx="6854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/>
              <a:t>Ласло</a:t>
            </a:r>
            <a:r>
              <a:rPr lang="ru-RU" sz="2400" b="1" dirty="0"/>
              <a:t> (</a:t>
            </a:r>
            <a:r>
              <a:rPr lang="ru-RU" sz="2400" b="1" dirty="0" err="1"/>
              <a:t>Ладислав</a:t>
            </a:r>
            <a:r>
              <a:rPr lang="ru-RU" sz="2400" b="1" dirty="0"/>
              <a:t>) (слева) и </a:t>
            </a:r>
            <a:r>
              <a:rPr lang="ru-RU" sz="2400" b="1" dirty="0" smtClean="0"/>
              <a:t>Георг</a:t>
            </a:r>
            <a:r>
              <a:rPr lang="en-US" sz="2400" b="1" dirty="0" smtClean="0"/>
              <a:t> (</a:t>
            </a:r>
            <a:r>
              <a:rPr lang="ru-RU" sz="2400" b="1" dirty="0" err="1" smtClean="0"/>
              <a:t>Дьердье</a:t>
            </a:r>
            <a:r>
              <a:rPr lang="ru-RU" sz="2400" b="1" dirty="0" smtClean="0"/>
              <a:t>) </a:t>
            </a:r>
            <a:r>
              <a:rPr lang="ru-RU" sz="2400" b="1" dirty="0" err="1"/>
              <a:t>Биро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065118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густин Педро Хусто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86" y="283336"/>
            <a:ext cx="4106549" cy="52473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261829" y="5832987"/>
            <a:ext cx="2425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/>
              <a:t>Аугусто</a:t>
            </a:r>
            <a:r>
              <a:rPr lang="ru-RU" sz="2800" b="1" dirty="0"/>
              <a:t> </a:t>
            </a:r>
            <a:r>
              <a:rPr lang="ru-RU" sz="2800" b="1" dirty="0" err="1"/>
              <a:t>Хусто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40" y="279704"/>
            <a:ext cx="7739392" cy="623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974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98" y="231820"/>
            <a:ext cx="6825052" cy="33016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00" y="3103808"/>
            <a:ext cx="6853750" cy="347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23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073be77e49510132e3ab2f15e1f97275-l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744" y="595294"/>
            <a:ext cx="5588089" cy="44532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322932" y="5729956"/>
            <a:ext cx="3316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Марсель </a:t>
            </a:r>
            <a:r>
              <a:rPr lang="ru-RU" sz="2800" b="1" dirty="0" err="1"/>
              <a:t>Биш</a:t>
            </a:r>
            <a:r>
              <a:rPr lang="ru-RU" sz="2800" b="1" dirty="0"/>
              <a:t> (</a:t>
            </a:r>
            <a:r>
              <a:rPr lang="en-US" sz="2800" b="1" dirty="0" err="1"/>
              <a:t>Bich</a:t>
            </a:r>
            <a:r>
              <a:rPr lang="en-US" sz="2800" b="1" dirty="0"/>
              <a:t>)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2222248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ndara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202</TotalTime>
  <Words>122</Words>
  <Application>Microsoft Office PowerPoint</Application>
  <PresentationFormat>Экран (4:3)</PresentationFormat>
  <Paragraphs>22</Paragraphs>
  <Slides>21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Candara</vt:lpstr>
      <vt:lpstr>Calibri</vt:lpstr>
      <vt:lpstr>Wingdings</vt:lpstr>
      <vt:lpstr>Arial</vt:lpstr>
      <vt:lpstr>Windsor</vt:lpstr>
      <vt:lpstr>Times New Roman</vt:lpstr>
      <vt:lpstr>Тема Office</vt:lpstr>
      <vt:lpstr>МКОУ-гимназия №6      Знакомые незнакомцы.  Шариковая ручка                  Выполнила:      Иванникова Александра,    6 класс, МКОУ-гимназия №6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Рустам Бегалиев</dc:creator>
  <cp:lastModifiedBy>BEST</cp:lastModifiedBy>
  <cp:revision>40</cp:revision>
  <dcterms:created xsi:type="dcterms:W3CDTF">2017-01-28T03:39:37Z</dcterms:created>
  <dcterms:modified xsi:type="dcterms:W3CDTF">2017-04-12T15:05:16Z</dcterms:modified>
</cp:coreProperties>
</file>