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720263" cy="6480175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896" y="-576"/>
      </p:cViewPr>
      <p:guideLst>
        <p:guide orient="horz" pos="2041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646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312920" y="1027079"/>
            <a:ext cx="4933800" cy="37004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1169640" y="5086800"/>
            <a:ext cx="5226120" cy="4107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26447"/>
      </p:ext>
    </p:extLst>
  </p:cSld>
  <p:clrMap bg1="lt1" tx1="dk1" bg2="lt2" tx2="dk2" accent1="accent1" accent2="accent2" accent3="accent3" accent4="accent4" accent5="accent5" accent6="accent6" hlink="hlink" folHlink="folHlink"/>
  <p:notesStyle>
    <a:lvl1pPr rtl="0" hangingPunct="0">
      <a:tabLst/>
      <a:defRPr lang="en-US" sz="2400" b="0" i="0" u="none" strike="noStrike">
        <a:ln>
          <a:noFill/>
        </a:ln>
        <a:solidFill>
          <a:srgbClr val="000000"/>
        </a:solidFill>
        <a:latin typeface="Thorndale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52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6125" y="100013"/>
            <a:ext cx="2127250" cy="58880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4375" y="100013"/>
            <a:ext cx="6229350" cy="58880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81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6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382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9338" y="1906588"/>
            <a:ext cx="4010025" cy="408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11763" y="1906588"/>
            <a:ext cx="4011612" cy="408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8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5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8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06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1055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10215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14240" y="100080"/>
            <a:ext cx="8300520" cy="108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1049399" y="1906200"/>
            <a:ext cx="8174520" cy="408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7653599" y="5358240"/>
            <a:ext cx="1899000" cy="9061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en-US" sz="3430" b="1" i="1" u="none" strike="noStrike">
          <a:ln>
            <a:noFill/>
          </a:ln>
          <a:solidFill>
            <a:srgbClr val="E6E6E6"/>
          </a:solidFill>
          <a:latin typeface="Albany" pitchFamily="34"/>
          <a:cs typeface="Arial Unicode MS" pitchFamily="2"/>
        </a:defRPr>
      </a:lvl1pPr>
    </p:titleStyle>
    <p:bodyStyle>
      <a:lvl1pPr marL="0" marR="0" indent="0" algn="l" rtl="0" hangingPunct="0">
        <a:spcBef>
          <a:spcPts val="0"/>
        </a:spcBef>
        <a:spcAft>
          <a:spcPts val="0"/>
        </a:spcAft>
        <a:tabLst/>
        <a:defRPr lang="en-US" sz="2740" b="0" i="0" u="none" strike="noStrike">
          <a:ln>
            <a:noFill/>
          </a:ln>
          <a:solidFill>
            <a:srgbClr val="E6E6E6"/>
          </a:solidFill>
          <a:latin typeface="Albany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 rot="57600">
            <a:off x="-91762" y="9882"/>
            <a:ext cx="9827280" cy="631619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marL="216000" lvl="0" indent="-360000">
              <a:buNone/>
            </a:pPr>
            <a:r>
              <a:rPr lang="en-US"/>
              <a:t>Первобытные животные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1049399" y="863824"/>
            <a:ext cx="8174520" cy="5125136"/>
          </a:xfrm>
        </p:spPr>
        <p:txBody>
          <a:bodyPr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●"/>
            </a:lvl1pPr>
            <a:lvl2pPr lvl="1">
              <a:buClr>
                <a:srgbClr val="000000"/>
              </a:buClr>
              <a:buSzPct val="45000"/>
              <a:buFont typeface="StarSymbol"/>
              <a:buChar char="●"/>
            </a:lvl2pPr>
            <a:lvl3pPr lvl="2">
              <a:buClr>
                <a:srgbClr val="000000"/>
              </a:buClr>
              <a:buSzPct val="45000"/>
              <a:buFont typeface="StarSymbol"/>
              <a:buChar char="●"/>
            </a:lvl3pPr>
            <a:lvl4pPr lvl="3">
              <a:buClr>
                <a:srgbClr val="000000"/>
              </a:buClr>
              <a:buSzPct val="45000"/>
              <a:buFont typeface="StarSymbol"/>
              <a:buChar char="●"/>
            </a:lvl4pPr>
            <a:lvl5pPr lvl="4">
              <a:buClr>
                <a:srgbClr val="000000"/>
              </a:buClr>
              <a:buSzPct val="45000"/>
              <a:buFont typeface="StarSymbol"/>
              <a:buChar char="●"/>
            </a:lvl5pPr>
            <a:lvl6pPr lvl="5">
              <a:buClr>
                <a:srgbClr val="000000"/>
              </a:buClr>
              <a:buSzPct val="45000"/>
              <a:buFont typeface="StarSymbol"/>
              <a:buChar char="●"/>
            </a:lvl6pPr>
            <a:lvl7pPr lvl="6">
              <a:buClr>
                <a:srgbClr val="000000"/>
              </a:buClr>
              <a:buSzPct val="45000"/>
              <a:buFont typeface="StarSymbol"/>
              <a:buChar char="●"/>
            </a:lvl7pPr>
            <a:lvl8pPr lvl="7">
              <a:buClr>
                <a:srgbClr val="000000"/>
              </a:buClr>
              <a:buSzPct val="45000"/>
              <a:buFont typeface="StarSymbol"/>
              <a:buChar char="●"/>
            </a:lvl8pPr>
            <a:lvl9pPr lvl="8">
              <a:buClr>
                <a:srgbClr val="000000"/>
              </a:buClr>
              <a:buSzPct val="45000"/>
              <a:buFont typeface="StarSymbol"/>
              <a:buChar char="●"/>
            </a:lvl9pPr>
          </a:lstStyle>
          <a:p>
            <a:pPr marL="0" indent="0" algn="ctr"/>
            <a:endParaRPr lang="ru-RU" sz="2400" dirty="0" smtClean="0">
              <a:latin typeface="Thorndale" pitchFamily="18"/>
            </a:endParaRPr>
          </a:p>
          <a:p>
            <a:pPr marL="2304000" lvl="8" indent="0" algn="ctr"/>
            <a:endParaRPr lang="ru-RU" sz="1380" dirty="0">
              <a:latin typeface="Thorndale" pitchFamily="18"/>
            </a:endParaRPr>
          </a:p>
          <a:p>
            <a:pPr marL="0" indent="0" algn="ctr"/>
            <a:endParaRPr lang="ru-RU" sz="2400" dirty="0" smtClean="0">
              <a:latin typeface="Thorndale" pitchFamily="18"/>
            </a:endParaRPr>
          </a:p>
          <a:p>
            <a:pPr marL="0" indent="0" algn="ctr"/>
            <a:endParaRPr lang="ru-RU" sz="2400" dirty="0">
              <a:latin typeface="Thorndale" pitchFamily="18"/>
            </a:endParaRPr>
          </a:p>
          <a:p>
            <a:pPr marL="0" indent="0" algn="ctr"/>
            <a:endParaRPr lang="ru-RU" sz="2400" dirty="0" smtClean="0">
              <a:latin typeface="Thorndale" pitchFamily="18"/>
            </a:endParaRPr>
          </a:p>
          <a:p>
            <a:pPr marL="0" indent="0" algn="ctr"/>
            <a:endParaRPr lang="ru-RU" sz="2400" dirty="0">
              <a:latin typeface="Thorndale" pitchFamily="18"/>
            </a:endParaRPr>
          </a:p>
          <a:p>
            <a:pPr marL="0" indent="0" algn="ctr"/>
            <a:r>
              <a:rPr lang="ru-RU" sz="2400" dirty="0" smtClean="0">
                <a:latin typeface="Thorndale" pitchFamily="18"/>
              </a:rPr>
              <a:t>Выполнили ученицы 5 «В» класса ГБОУ СОШ № 103 Выборгского района</a:t>
            </a:r>
          </a:p>
          <a:p>
            <a:pPr marL="0" indent="0" algn="ctr"/>
            <a:r>
              <a:rPr lang="ru-RU" sz="2400" dirty="0" smtClean="0">
                <a:latin typeface="Thorndale" pitchFamily="18"/>
              </a:rPr>
              <a:t>Янсон </a:t>
            </a:r>
            <a:r>
              <a:rPr lang="ru-RU" sz="2400" dirty="0" smtClean="0">
                <a:latin typeface="Thorndale" pitchFamily="18"/>
              </a:rPr>
              <a:t>Людмила Федоровна</a:t>
            </a:r>
            <a:endParaRPr lang="ru-RU" sz="2400" dirty="0" smtClean="0">
              <a:latin typeface="Thorndale" pitchFamily="18"/>
            </a:endParaRPr>
          </a:p>
          <a:p>
            <a:pPr marL="0" indent="0" algn="ctr"/>
            <a:r>
              <a:rPr lang="ru-RU" sz="2400" dirty="0" err="1" smtClean="0">
                <a:latin typeface="Thorndale" pitchFamily="18"/>
              </a:rPr>
              <a:t>Гузюкина</a:t>
            </a:r>
            <a:r>
              <a:rPr lang="ru-RU" sz="2400" dirty="0" smtClean="0">
                <a:latin typeface="Thorndale" pitchFamily="18"/>
              </a:rPr>
              <a:t> </a:t>
            </a:r>
            <a:r>
              <a:rPr lang="ru-RU" sz="2400" dirty="0" err="1" smtClean="0">
                <a:latin typeface="Thorndale" pitchFamily="18"/>
              </a:rPr>
              <a:t>Дарина</a:t>
            </a:r>
            <a:r>
              <a:rPr lang="ru-RU" sz="2400" smtClean="0">
                <a:latin typeface="Thorndale" pitchFamily="18"/>
              </a:rPr>
              <a:t> Сергеевна</a:t>
            </a:r>
            <a:endParaRPr lang="en-US" sz="2400" dirty="0">
              <a:latin typeface="Thorndale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72000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72000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240" y="45360"/>
            <a:ext cx="9707760" cy="6434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240" y="0"/>
            <a:ext cx="970776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72000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4480" y="0"/>
            <a:ext cx="969552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72000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360"/>
            <a:ext cx="9720000" cy="64796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" y="0"/>
            <a:ext cx="971964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None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504000" marR="0" lvl="0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➲"/>
              <a:defRPr lang="en-US" sz="274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792000" marR="0" lvl="1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40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080000" marR="0" lvl="2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206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368000" marR="0" lvl="3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E6E6E6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1656000" marR="0" lvl="4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5pPr>
            <a:lvl6pPr marL="1944000" marR="0" lvl="5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6pPr>
            <a:lvl7pPr marL="2232000" marR="0" lvl="6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7pPr>
            <a:lvl8pPr marL="2520000" marR="0" lvl="7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8pPr>
            <a:lvl9pPr marL="2808000" marR="0" lvl="8" indent="-432000" algn="l"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ct val="75000"/>
              <a:buFont typeface="StarSymbol"/>
              <a:buChar char="●"/>
              <a:defRPr lang="en-US" sz="1720" b="0" i="0" u="none" strike="noStrike">
                <a:ln>
                  <a:noFill/>
                </a:ln>
                <a:solidFill>
                  <a:srgbClr val="99CCFF"/>
                </a:solidFill>
                <a:latin typeface="Albany" pitchFamily="18"/>
                <a:ea typeface="HG Mincho Light J" pitchFamily="2"/>
                <a:cs typeface="Arial Unicode MS" pitchFamily="2"/>
              </a:defRPr>
            </a:lvl9pPr>
          </a:lstStyle>
          <a:p>
            <a:pPr marL="0" indent="0"/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240" y="0"/>
            <a:ext cx="9707760" cy="64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s-strateg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../../../../Program%20Files%20(x86)/OpenOffice%204/share/template/ru/presnt/prs-strategy.otp</Template>
  <TotalTime>45</TotalTime>
  <Words>21</Words>
  <Application>Microsoft Office PowerPoint</Application>
  <PresentationFormat>Произвольный</PresentationFormat>
  <Paragraphs>10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prs-strategy</vt:lpstr>
      <vt:lpstr>Первобытные животные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Предложение стратегии</dc:title>
  <dc:creator>Дарья Янсон</dc:creator>
  <dc:description>Предложение пути развития и альтернатив, рекомендации по использованию той или другой стратегии</dc:description>
  <cp:lastModifiedBy>Виктория Горбачева</cp:lastModifiedBy>
  <cp:revision>4</cp:revision>
  <dcterms:created xsi:type="dcterms:W3CDTF">2018-01-12T17:59:47Z</dcterms:created>
  <dcterms:modified xsi:type="dcterms:W3CDTF">2018-01-22T14:44:10Z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0">
    <vt:lpwstr/>
  </property>
  <property fmtid="{D5CDD505-2E9C-101B-9397-08002B2CF9AE}" pid="3" name="Info 1">
    <vt:lpwstr/>
  </property>
  <property fmtid="{D5CDD505-2E9C-101B-9397-08002B2CF9AE}" pid="4" name="Info 2">
    <vt:lpwstr/>
  </property>
  <property fmtid="{D5CDD505-2E9C-101B-9397-08002B2CF9AE}" pid="5" name="Info 3">
    <vt:lpwstr/>
  </property>
</Properties>
</file>