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9" r:id="rId2"/>
    <p:sldId id="268" r:id="rId3"/>
    <p:sldId id="267" r:id="rId4"/>
    <p:sldId id="256" r:id="rId5"/>
    <p:sldId id="257" r:id="rId6"/>
    <p:sldId id="258" r:id="rId7"/>
    <p:sldId id="266" r:id="rId8"/>
  </p:sldIdLst>
  <p:sldSz cx="9906000" cy="6858000" type="A4"/>
  <p:notesSz cx="6858000" cy="9144000"/>
  <p:defaultTextStyle>
    <a:defPPr>
      <a:defRPr lang="ru-RU"/>
    </a:defPPr>
    <a:lvl1pPr marL="0" algn="l" defTabSz="95783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917" algn="l" defTabSz="95783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835" algn="l" defTabSz="95783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752" algn="l" defTabSz="95783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5669" algn="l" defTabSz="95783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4586" algn="l" defTabSz="95783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3504" algn="l" defTabSz="95783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2421" algn="l" defTabSz="95783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1338" algn="l" defTabSz="95783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00" autoAdjust="0"/>
    <p:restoredTop sz="94660"/>
  </p:normalViewPr>
  <p:slideViewPr>
    <p:cSldViewPr>
      <p:cViewPr>
        <p:scale>
          <a:sx n="100" d="100"/>
          <a:sy n="100" d="100"/>
        </p:scale>
        <p:origin x="-504" y="36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906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906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906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906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6611" y="5052546"/>
            <a:ext cx="6106761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5713" y="3132290"/>
            <a:ext cx="7773297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63750" y="731519"/>
            <a:ext cx="69342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49905" y="376518"/>
            <a:ext cx="222885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01123" y="731520"/>
            <a:ext cx="5231728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238250" y="731520"/>
            <a:ext cx="69342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906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906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906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906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2628" y="2172648"/>
            <a:ext cx="6463888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0975" y="4607511"/>
            <a:ext cx="6468035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38249" y="731519"/>
            <a:ext cx="3625596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032248" y="731520"/>
            <a:ext cx="3625596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8250" y="731520"/>
            <a:ext cx="3625596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2818" y="1400327"/>
            <a:ext cx="3625596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4577" y="731520"/>
            <a:ext cx="3625596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0" y="1399032"/>
            <a:ext cx="3625596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07.03.2016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07.03.2016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07.03.2016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020" y="2209801"/>
            <a:ext cx="3939092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6309" y="731520"/>
            <a:ext cx="4351842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5412" y="3497802"/>
            <a:ext cx="3671048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906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906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906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906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48106" y="1143000"/>
            <a:ext cx="44577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1044" y="1010486"/>
            <a:ext cx="4001957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873" y="4464421"/>
            <a:ext cx="6915500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906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906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906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906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2730" y="4372168"/>
            <a:ext cx="705522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8250" y="732260"/>
            <a:ext cx="69342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86550" y="6172201"/>
            <a:ext cx="27241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5300" y="6172201"/>
            <a:ext cx="3632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27500" y="6172201"/>
            <a:ext cx="1981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gif"/><Relationship Id="rId9" Type="http://schemas.openxmlformats.org/officeDocument/2006/relationships/slide" Target="slide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885713" y="332656"/>
            <a:ext cx="7773297" cy="4592801"/>
          </a:xfrm>
        </p:spPr>
        <p:txBody>
          <a:bodyPr/>
          <a:lstStyle/>
          <a:p>
            <a:pPr marL="182880" indent="0" algn="ctr">
              <a:buNone/>
            </a:pPr>
            <a:r>
              <a:rPr lang="ru-RU" dirty="0" smtClean="0">
                <a:effectLst/>
              </a:rPr>
              <a:t> </a:t>
            </a:r>
            <a:r>
              <a:rPr lang="ru-RU" sz="1400" b="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Урасова</a:t>
            </a:r>
            <a:r>
              <a:rPr lang="ru-RU" sz="1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Наталья Николаевна </a:t>
            </a:r>
            <a:br>
              <a:rPr lang="ru-RU" sz="1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учитель математики  и  информатики </a:t>
            </a:r>
            <a:r>
              <a:rPr lang="ru-RU" sz="14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Муниципальное казенное  общеобразовательное учреждение  </a:t>
            </a:r>
            <a:br>
              <a:rPr lang="ru-RU" sz="1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b="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Крутовская</a:t>
            </a:r>
            <a:r>
              <a:rPr lang="ru-RU" sz="1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основная  школа </a:t>
            </a:r>
            <a:br>
              <a:rPr lang="ru-RU" sz="1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b="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Серафимовичский</a:t>
            </a:r>
            <a:r>
              <a:rPr lang="ru-RU" sz="1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муниципальный район </a:t>
            </a:r>
            <a:br>
              <a:rPr lang="ru-RU" sz="1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Волгоградская </a:t>
            </a:r>
            <a:r>
              <a:rPr lang="ru-RU" sz="14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область</a:t>
            </a:r>
            <a:br>
              <a:rPr lang="ru-RU" sz="14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хутор </a:t>
            </a:r>
            <a:r>
              <a:rPr lang="ru-RU" sz="1400" b="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Крутовский</a:t>
            </a:r>
            <a:r>
              <a:rPr lang="ru-RU" sz="1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b="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Серафимовичский</a:t>
            </a:r>
            <a:r>
              <a:rPr lang="ru-RU" sz="1400" b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муниципальный  район</a:t>
            </a:r>
            <a:r>
              <a:rPr lang="ru-RU" sz="1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Волгоградская  </a:t>
            </a:r>
            <a:r>
              <a:rPr lang="ru-RU" sz="14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область</a:t>
            </a:r>
            <a:br>
              <a:rPr lang="ru-RU" sz="14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Номинация: </a:t>
            </a:r>
            <a:r>
              <a:rPr lang="ru-RU" sz="14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Кроссворд</a:t>
            </a:r>
            <a:br>
              <a:rPr lang="ru-RU" sz="14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Тема: </a:t>
            </a:r>
            <a:br>
              <a:rPr lang="ru-RU" sz="14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«Интерактивный  кроссворд  по  геометрии для учащихся  7-8 классов»</a:t>
            </a:r>
            <a:r>
              <a:rPr lang="ru-RU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effectLst/>
              </a:rPr>
              <a:t> 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1932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640632" y="2564904"/>
            <a:ext cx="6106761" cy="882119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о  геометрии  </a:t>
            </a:r>
          </a:p>
          <a:p>
            <a:pPr algn="ctr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для  учащихся  7-8 классов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959763" y="188640"/>
            <a:ext cx="7773297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7200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Comic Sans MS" pitchFamily="66" charset="0"/>
              </a:rPr>
              <a:t>Интерактивный </a:t>
            </a:r>
            <a:r>
              <a:rPr lang="ru-RU" sz="720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Comic Sans MS" pitchFamily="66" charset="0"/>
              </a:rPr>
              <a:t/>
            </a:r>
            <a:br>
              <a:rPr lang="ru-RU" sz="720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Comic Sans MS" pitchFamily="66" charset="0"/>
              </a:rPr>
            </a:br>
            <a:r>
              <a:rPr lang="ru-RU" sz="720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Comic Sans MS" pitchFamily="66" charset="0"/>
              </a:rPr>
              <a:t>кроссворд</a:t>
            </a:r>
            <a:endParaRPr lang="ru-RU" sz="7200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Comic Sans MS" pitchFamily="66" charset="0"/>
            </a:endParaRPr>
          </a:p>
        </p:txBody>
      </p:sp>
      <p:sp>
        <p:nvSpPr>
          <p:cNvPr id="5" name="Подзаголовок 3"/>
          <p:cNvSpPr txBox="1">
            <a:spLocks/>
          </p:cNvSpPr>
          <p:nvPr/>
        </p:nvSpPr>
        <p:spPr>
          <a:xfrm>
            <a:off x="1793032" y="4509120"/>
            <a:ext cx="6106761" cy="8821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Подготовил учитель 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математики и информатики</a:t>
            </a:r>
          </a:p>
          <a:p>
            <a:pPr algn="ctr"/>
            <a:r>
              <a:rPr lang="ru-RU" sz="1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Урасова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Наталья Николаевна</a:t>
            </a:r>
          </a:p>
          <a:p>
            <a:pPr algn="ctr"/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МКОУ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Крутовская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ОШ</a:t>
            </a:r>
            <a:endParaRPr lang="ru-RU" sz="1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ctr"/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Серафимовичского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района</a:t>
            </a:r>
          </a:p>
          <a:p>
            <a:pPr algn="ctr"/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Волгоградской 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области</a:t>
            </a:r>
            <a:endParaRPr lang="ru-RU" sz="1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795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5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5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0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500"/>
                            </p:stCondLst>
                            <p:childTnLst>
                              <p:par>
                                <p:cTn id="37" presetID="4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500"/>
                            </p:stCondLst>
                            <p:childTnLst>
                              <p:par>
                                <p:cTn id="43" presetID="4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500"/>
                            </p:stCondLst>
                            <p:childTnLst>
                              <p:par>
                                <p:cTn id="49" presetID="4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2500"/>
                            </p:stCondLst>
                            <p:childTnLst>
                              <p:par>
                                <p:cTn id="55" presetID="4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3500"/>
                            </p:stCondLst>
                            <p:childTnLst>
                              <p:par>
                                <p:cTn id="61" presetID="4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946" y="980728"/>
            <a:ext cx="4953000" cy="501675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Сегодня вспомнишь формулу Герона,</a:t>
            </a:r>
          </a:p>
          <a:p>
            <a:pPr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Какую ты не раз писал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defRPr/>
            </a:pPr>
            <a:endParaRPr lang="ru-RU" sz="2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 вспомнишь также и Ньютона,</a:t>
            </a:r>
          </a:p>
          <a:p>
            <a:pPr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Бином которого познал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defRPr/>
            </a:pPr>
            <a:endParaRPr lang="ru-RU" sz="2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Пусть в памяти твоей воскреснет Архимед,</a:t>
            </a:r>
          </a:p>
          <a:p>
            <a:pPr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Сраженный за великие творенья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defRPr/>
            </a:pPr>
            <a:endParaRPr lang="ru-RU" sz="2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Пусть вспомнится известный всем Виет,</a:t>
            </a:r>
          </a:p>
          <a:p>
            <a:pPr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Открывший формулу для уравненья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defRPr/>
            </a:pPr>
            <a:endParaRPr lang="ru-RU" sz="2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Тебе знаком талантливый Декарт –</a:t>
            </a:r>
          </a:p>
          <a:p>
            <a:pPr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 координат создатель.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42681" y="980728"/>
            <a:ext cx="4953000" cy="501675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Сегодня вспомнишь формулу Герона,</a:t>
            </a:r>
          </a:p>
          <a:p>
            <a:pPr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Какую ты не раз писал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defRPr/>
            </a:pPr>
            <a:endParaRPr lang="ru-RU" sz="2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 вспомнишь также и Ньютона,</a:t>
            </a:r>
          </a:p>
          <a:p>
            <a:pPr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Бином которого познал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defRPr/>
            </a:pPr>
            <a:endParaRPr lang="ru-RU" sz="2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Пусть в памяти твоей воскреснет Архимед,</a:t>
            </a:r>
          </a:p>
          <a:p>
            <a:pPr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Сраженный за великие творенья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defRPr/>
            </a:pPr>
            <a:endParaRPr lang="ru-RU" sz="2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Пусть вспомнится известный всем Виет,</a:t>
            </a:r>
          </a:p>
          <a:p>
            <a:pPr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Открывший формулу для уравненья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defRPr/>
            </a:pPr>
            <a:endParaRPr lang="ru-RU" sz="2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Тебе знаком талантливый Декарт –</a:t>
            </a:r>
          </a:p>
          <a:p>
            <a:pPr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 координат создатель.</a:t>
            </a:r>
          </a:p>
        </p:txBody>
      </p:sp>
    </p:spTree>
    <p:extLst>
      <p:ext uri="{BB962C8B-B14F-4D97-AF65-F5344CB8AC3E}">
        <p14:creationId xmlns:p14="http://schemas.microsoft.com/office/powerpoint/2010/main" val="953546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USER\Desktop\квартира\i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2608" y="666082"/>
            <a:ext cx="1715860" cy="132701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3" name="Прямоугольник 282"/>
          <p:cNvSpPr/>
          <p:nvPr/>
        </p:nvSpPr>
        <p:spPr>
          <a:xfrm>
            <a:off x="1172088" y="5274062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6" name="Picture 4" descr="C:\Users\USER\Desktop\квартира\i (5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71777">
            <a:off x="8723411" y="3964788"/>
            <a:ext cx="1086114" cy="139829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C:\Users\USER\Desktop\квартира\J0250665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93" y="2701774"/>
            <a:ext cx="1762012" cy="165476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USER\Desktop\квартира\Buch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8483" y="5308350"/>
            <a:ext cx="1581678" cy="155728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USER\Desktop\квартира\i (4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9645" y="174414"/>
            <a:ext cx="2743200" cy="204787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SER\Desktop\квартира\i (3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500" y="0"/>
            <a:ext cx="2857500" cy="204787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0489" y="19474"/>
            <a:ext cx="9163051" cy="745230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ru-RU" sz="4800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Comic Sans MS" pitchFamily="66" charset="0"/>
              </a:rPr>
              <a:t>Геометр</a:t>
            </a:r>
            <a:r>
              <a:rPr lang="ru-RU" sz="4800" b="1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Comic Sans MS" pitchFamily="66" charset="0"/>
              </a:rPr>
              <a:t>ический </a:t>
            </a:r>
            <a:r>
              <a:rPr lang="ru-RU" sz="4800" b="1" dirty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Comic Sans MS" pitchFamily="66" charset="0"/>
              </a:rPr>
              <a:t>кроссворд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04528" y="836712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1173070" y="836711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1641612" y="836712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110154" y="836710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578696" y="836712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3044212" y="836709"/>
            <a:ext cx="468542" cy="49287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515780" y="836712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1173070" y="1329589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1641612" y="1329589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110154" y="1329587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2578696" y="1329589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3047238" y="1329589"/>
            <a:ext cx="468542" cy="49287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3515780" y="1329586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3984322" y="1329586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1172088" y="1822466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1641612" y="1822461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2110154" y="1822463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2578696" y="1822462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3047238" y="1822462"/>
            <a:ext cx="468542" cy="49287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3517055" y="1822456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1641612" y="2315338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2110154" y="2315337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2578696" y="2315343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3047238" y="2315336"/>
            <a:ext cx="468542" cy="49287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3515780" y="2315335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3981654" y="2315343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4448697" y="2315333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1641612" y="2808220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2110154" y="2808220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2578696" y="2808220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1" name="Прямоугольник 50"/>
          <p:cNvSpPr/>
          <p:nvPr/>
        </p:nvSpPr>
        <p:spPr>
          <a:xfrm>
            <a:off x="3044212" y="2808220"/>
            <a:ext cx="468542" cy="49287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3515780" y="2808211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3984322" y="2808210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2110154" y="3301087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2578696" y="3301086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3047238" y="3301097"/>
            <a:ext cx="468542" cy="49287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7" name="Прямоугольник 56"/>
          <p:cNvSpPr/>
          <p:nvPr/>
        </p:nvSpPr>
        <p:spPr>
          <a:xfrm>
            <a:off x="3515780" y="3301097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3984322" y="3301097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4452864" y="3301097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0" name="Прямоугольник 59"/>
          <p:cNvSpPr/>
          <p:nvPr/>
        </p:nvSpPr>
        <p:spPr>
          <a:xfrm>
            <a:off x="4922241" y="3301097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2111429" y="3793962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2579971" y="3793974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3" name="Прямоугольник 62"/>
          <p:cNvSpPr/>
          <p:nvPr/>
        </p:nvSpPr>
        <p:spPr>
          <a:xfrm>
            <a:off x="3047238" y="3793974"/>
            <a:ext cx="468542" cy="49287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4" name="Прямоугольник 63"/>
          <p:cNvSpPr/>
          <p:nvPr/>
        </p:nvSpPr>
        <p:spPr>
          <a:xfrm>
            <a:off x="3515780" y="3793974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3984322" y="3793974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6" name="Прямоугольник 65"/>
          <p:cNvSpPr/>
          <p:nvPr/>
        </p:nvSpPr>
        <p:spPr>
          <a:xfrm>
            <a:off x="2110154" y="4286851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2579971" y="4286839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8" name="Прямоугольник 67"/>
          <p:cNvSpPr/>
          <p:nvPr/>
        </p:nvSpPr>
        <p:spPr>
          <a:xfrm>
            <a:off x="3047238" y="4286838"/>
            <a:ext cx="468542" cy="49287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9" name="Прямоугольник 68"/>
          <p:cNvSpPr/>
          <p:nvPr/>
        </p:nvSpPr>
        <p:spPr>
          <a:xfrm>
            <a:off x="3517224" y="4286828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0" name="Прямоугольник 69"/>
          <p:cNvSpPr/>
          <p:nvPr/>
        </p:nvSpPr>
        <p:spPr>
          <a:xfrm>
            <a:off x="1172088" y="4286836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1" name="Прямоугольник 70"/>
          <p:cNvSpPr/>
          <p:nvPr/>
        </p:nvSpPr>
        <p:spPr>
          <a:xfrm>
            <a:off x="1642887" y="4286837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2" name="Прямоугольник 71"/>
          <p:cNvSpPr/>
          <p:nvPr/>
        </p:nvSpPr>
        <p:spPr>
          <a:xfrm>
            <a:off x="703546" y="4286835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3" name="Прямоугольник 72"/>
          <p:cNvSpPr/>
          <p:nvPr/>
        </p:nvSpPr>
        <p:spPr>
          <a:xfrm>
            <a:off x="235986" y="4286834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4" name="Прямоугольник 73"/>
          <p:cNvSpPr/>
          <p:nvPr/>
        </p:nvSpPr>
        <p:spPr>
          <a:xfrm>
            <a:off x="3515780" y="4779711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5" name="Прямоугольник 74"/>
          <p:cNvSpPr/>
          <p:nvPr/>
        </p:nvSpPr>
        <p:spPr>
          <a:xfrm>
            <a:off x="3048513" y="4779728"/>
            <a:ext cx="468542" cy="49287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6" name="Прямоугольник 75"/>
          <p:cNvSpPr/>
          <p:nvPr/>
        </p:nvSpPr>
        <p:spPr>
          <a:xfrm>
            <a:off x="2579971" y="4779728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7" name="Прямоугольник 76"/>
          <p:cNvSpPr/>
          <p:nvPr/>
        </p:nvSpPr>
        <p:spPr>
          <a:xfrm>
            <a:off x="2111429" y="4779728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8" name="Прямоугольник 77"/>
          <p:cNvSpPr/>
          <p:nvPr/>
        </p:nvSpPr>
        <p:spPr>
          <a:xfrm>
            <a:off x="1642887" y="4779710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9" name="Прямоугольник 78"/>
          <p:cNvSpPr/>
          <p:nvPr/>
        </p:nvSpPr>
        <p:spPr>
          <a:xfrm>
            <a:off x="3048513" y="5272587"/>
            <a:ext cx="468542" cy="49287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0" name="Прямоугольник 79"/>
          <p:cNvSpPr/>
          <p:nvPr/>
        </p:nvSpPr>
        <p:spPr>
          <a:xfrm>
            <a:off x="2575670" y="5272586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1" name="Прямоугольник 80"/>
          <p:cNvSpPr/>
          <p:nvPr/>
        </p:nvSpPr>
        <p:spPr>
          <a:xfrm>
            <a:off x="2111429" y="5272585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2" name="Прямоугольник 81"/>
          <p:cNvSpPr/>
          <p:nvPr/>
        </p:nvSpPr>
        <p:spPr>
          <a:xfrm>
            <a:off x="1642887" y="5272605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3" name="Прямоугольник 82"/>
          <p:cNvSpPr/>
          <p:nvPr/>
        </p:nvSpPr>
        <p:spPr>
          <a:xfrm>
            <a:off x="6861702" y="1823536"/>
            <a:ext cx="468542" cy="49287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4" name="Прямоугольник 83"/>
          <p:cNvSpPr/>
          <p:nvPr/>
        </p:nvSpPr>
        <p:spPr>
          <a:xfrm>
            <a:off x="6393160" y="1822451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5" name="Прямоугольник 84"/>
          <p:cNvSpPr/>
          <p:nvPr/>
        </p:nvSpPr>
        <p:spPr>
          <a:xfrm>
            <a:off x="7331909" y="1822179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6" name="Прямоугольник 85"/>
          <p:cNvSpPr/>
          <p:nvPr/>
        </p:nvSpPr>
        <p:spPr>
          <a:xfrm>
            <a:off x="7798786" y="1822453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7" name="Прямоугольник 86"/>
          <p:cNvSpPr/>
          <p:nvPr/>
        </p:nvSpPr>
        <p:spPr>
          <a:xfrm>
            <a:off x="8267328" y="1822452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8" name="Прямоугольник 87"/>
          <p:cNvSpPr/>
          <p:nvPr/>
        </p:nvSpPr>
        <p:spPr>
          <a:xfrm>
            <a:off x="8735870" y="1822466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9" name="Прямоугольник 88"/>
          <p:cNvSpPr/>
          <p:nvPr/>
        </p:nvSpPr>
        <p:spPr>
          <a:xfrm>
            <a:off x="9204412" y="1822466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0" name="Прямоугольник 89"/>
          <p:cNvSpPr/>
          <p:nvPr/>
        </p:nvSpPr>
        <p:spPr>
          <a:xfrm>
            <a:off x="6846067" y="2315329"/>
            <a:ext cx="468542" cy="49287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1" name="Прямоугольник 90"/>
          <p:cNvSpPr/>
          <p:nvPr/>
        </p:nvSpPr>
        <p:spPr>
          <a:xfrm>
            <a:off x="5924618" y="2319051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2" name="Прямоугольник 91"/>
          <p:cNvSpPr/>
          <p:nvPr/>
        </p:nvSpPr>
        <p:spPr>
          <a:xfrm>
            <a:off x="6383542" y="2316413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3" name="Прямоугольник 92"/>
          <p:cNvSpPr/>
          <p:nvPr/>
        </p:nvSpPr>
        <p:spPr>
          <a:xfrm>
            <a:off x="7331909" y="2315766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4" name="Прямоугольник 93"/>
          <p:cNvSpPr/>
          <p:nvPr/>
        </p:nvSpPr>
        <p:spPr>
          <a:xfrm>
            <a:off x="7789330" y="2808220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5" name="Прямоугольник 94"/>
          <p:cNvSpPr/>
          <p:nvPr/>
        </p:nvSpPr>
        <p:spPr>
          <a:xfrm>
            <a:off x="6843181" y="2808220"/>
            <a:ext cx="468542" cy="49287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6" name="Прямоугольник 95"/>
          <p:cNvSpPr/>
          <p:nvPr/>
        </p:nvSpPr>
        <p:spPr>
          <a:xfrm>
            <a:off x="7336769" y="2808220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7" name="Прямоугольник 96"/>
          <p:cNvSpPr/>
          <p:nvPr/>
        </p:nvSpPr>
        <p:spPr>
          <a:xfrm>
            <a:off x="5924618" y="3300661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8" name="Прямоугольник 97"/>
          <p:cNvSpPr/>
          <p:nvPr/>
        </p:nvSpPr>
        <p:spPr>
          <a:xfrm>
            <a:off x="6850088" y="3318624"/>
            <a:ext cx="468542" cy="49287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9" name="Прямоугольник 98"/>
          <p:cNvSpPr/>
          <p:nvPr/>
        </p:nvSpPr>
        <p:spPr>
          <a:xfrm>
            <a:off x="7330244" y="3301081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00" name="Прямоугольник 99"/>
          <p:cNvSpPr/>
          <p:nvPr/>
        </p:nvSpPr>
        <p:spPr>
          <a:xfrm>
            <a:off x="6381546" y="3301097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01" name="Прямоугольник 100"/>
          <p:cNvSpPr/>
          <p:nvPr/>
        </p:nvSpPr>
        <p:spPr>
          <a:xfrm>
            <a:off x="7798786" y="3301080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05" name="Прямоугольник 104"/>
          <p:cNvSpPr/>
          <p:nvPr/>
        </p:nvSpPr>
        <p:spPr>
          <a:xfrm>
            <a:off x="6850088" y="3793974"/>
            <a:ext cx="468542" cy="49287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07" name="Прямоугольник 106"/>
          <p:cNvSpPr/>
          <p:nvPr/>
        </p:nvSpPr>
        <p:spPr>
          <a:xfrm>
            <a:off x="7330244" y="3793955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08" name="Прямоугольник 107"/>
          <p:cNvSpPr/>
          <p:nvPr/>
        </p:nvSpPr>
        <p:spPr>
          <a:xfrm>
            <a:off x="7798786" y="3793954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09" name="Прямоугольник 108"/>
          <p:cNvSpPr/>
          <p:nvPr/>
        </p:nvSpPr>
        <p:spPr>
          <a:xfrm>
            <a:off x="8267328" y="3793974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11" name="Прямоугольник 110"/>
          <p:cNvSpPr/>
          <p:nvPr/>
        </p:nvSpPr>
        <p:spPr>
          <a:xfrm>
            <a:off x="5924686" y="4287739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12" name="Прямоугольник 111"/>
          <p:cNvSpPr/>
          <p:nvPr/>
        </p:nvSpPr>
        <p:spPr>
          <a:xfrm>
            <a:off x="6861702" y="4293232"/>
            <a:ext cx="468542" cy="49287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13" name="Прямоугольник 112"/>
          <p:cNvSpPr/>
          <p:nvPr/>
        </p:nvSpPr>
        <p:spPr>
          <a:xfrm>
            <a:off x="6393160" y="4289987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14" name="Прямоугольник 113"/>
          <p:cNvSpPr/>
          <p:nvPr/>
        </p:nvSpPr>
        <p:spPr>
          <a:xfrm>
            <a:off x="7330244" y="4286851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16" name="Прямоугольник 115"/>
          <p:cNvSpPr/>
          <p:nvPr/>
        </p:nvSpPr>
        <p:spPr>
          <a:xfrm>
            <a:off x="4500445" y="5226021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17" name="Прямоугольник 116"/>
          <p:cNvSpPr/>
          <p:nvPr/>
        </p:nvSpPr>
        <p:spPr>
          <a:xfrm>
            <a:off x="4976575" y="5224793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18" name="Прямоугольник 117"/>
          <p:cNvSpPr/>
          <p:nvPr/>
        </p:nvSpPr>
        <p:spPr>
          <a:xfrm>
            <a:off x="6861702" y="5218508"/>
            <a:ext cx="468542" cy="49287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19" name="Прямоугольник 118"/>
          <p:cNvSpPr/>
          <p:nvPr/>
        </p:nvSpPr>
        <p:spPr>
          <a:xfrm>
            <a:off x="7330244" y="5717669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20" name="Прямоугольник 119"/>
          <p:cNvSpPr/>
          <p:nvPr/>
        </p:nvSpPr>
        <p:spPr>
          <a:xfrm>
            <a:off x="6861702" y="5718088"/>
            <a:ext cx="468542" cy="49287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21" name="Прямоугольник 120"/>
          <p:cNvSpPr/>
          <p:nvPr/>
        </p:nvSpPr>
        <p:spPr>
          <a:xfrm>
            <a:off x="7331909" y="5226021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22" name="Прямоугольник 121"/>
          <p:cNvSpPr/>
          <p:nvPr/>
        </p:nvSpPr>
        <p:spPr>
          <a:xfrm>
            <a:off x="6393160" y="5717670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23" name="Прямоугольник 122"/>
          <p:cNvSpPr/>
          <p:nvPr/>
        </p:nvSpPr>
        <p:spPr>
          <a:xfrm>
            <a:off x="7798786" y="5720429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24" name="Прямоугольник 123"/>
          <p:cNvSpPr/>
          <p:nvPr/>
        </p:nvSpPr>
        <p:spPr>
          <a:xfrm>
            <a:off x="7331909" y="6210965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6861702" y="6210965"/>
            <a:ext cx="468542" cy="49287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26" name="TextBox 125"/>
          <p:cNvSpPr txBox="1"/>
          <p:nvPr/>
        </p:nvSpPr>
        <p:spPr>
          <a:xfrm>
            <a:off x="3057108" y="821537"/>
            <a:ext cx="4427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</a:t>
            </a:r>
            <a:endParaRPr lang="ru-RU" sz="2800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3114013" y="1314851"/>
            <a:ext cx="3770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3102794" y="1808043"/>
            <a:ext cx="359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т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3081955" y="2300595"/>
            <a:ext cx="393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3114013" y="3285925"/>
            <a:ext cx="3770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3074233" y="2793048"/>
            <a:ext cx="4427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</a:t>
            </a:r>
            <a:endParaRPr lang="ru-RU" sz="2800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3117514" y="3778802"/>
            <a:ext cx="359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3083049" y="4271656"/>
            <a:ext cx="4010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3107095" y="4764556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3107095" y="5257433"/>
            <a:ext cx="3770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2800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6909327" y="4287285"/>
            <a:ext cx="3497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6890382" y="3763158"/>
            <a:ext cx="3786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6909327" y="3303452"/>
            <a:ext cx="3946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endParaRPr lang="ru-RU" sz="2800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" name="TextBox 139"/>
          <p:cNvSpPr txBox="1"/>
          <p:nvPr/>
        </p:nvSpPr>
        <p:spPr>
          <a:xfrm flipH="1">
            <a:off x="6927513" y="2769259"/>
            <a:ext cx="31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6890382" y="2301241"/>
            <a:ext cx="3898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6902739" y="1776081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6894102" y="5203336"/>
            <a:ext cx="3978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endParaRPr lang="ru-RU" sz="2800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6918144" y="5705257"/>
            <a:ext cx="3770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6895031" y="6198134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761313" y="876703"/>
            <a:ext cx="333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1230670" y="876703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</a:p>
        </p:txBody>
      </p:sp>
      <p:sp>
        <p:nvSpPr>
          <p:cNvPr id="149" name="TextBox 148"/>
          <p:cNvSpPr txBox="1"/>
          <p:nvPr/>
        </p:nvSpPr>
        <p:spPr>
          <a:xfrm>
            <a:off x="1701469" y="876702"/>
            <a:ext cx="359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2168736" y="852317"/>
            <a:ext cx="364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3575637" y="876703"/>
            <a:ext cx="349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2629405" y="852317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1252491" y="1345627"/>
            <a:ext cx="4058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1698263" y="1345194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2152661" y="1345628"/>
            <a:ext cx="377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2629405" y="1345194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3609834" y="1345625"/>
            <a:ext cx="3674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4065018" y="1345626"/>
            <a:ext cx="349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404243" y="837114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hlinkClick r:id="rId8" action="ppaction://hlinksldjump"/>
              </a:rPr>
              <a:t>1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831310" y="1329586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hlinkClick r:id="rId8" action="ppaction://hlinksldjump"/>
              </a:rPr>
              <a:t>2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859997" y="1822179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hlinkClick r:id="rId8" action="ppaction://hlinksldjump"/>
              </a:rPr>
              <a:t>3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1316356" y="2319376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hlinkClick r:id="rId8" action="ppaction://hlinksldjump"/>
              </a:rPr>
              <a:t>4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1347614" y="2797462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hlinkClick r:id="rId8" action="ppaction://hlinksldjump"/>
              </a:rPr>
              <a:t>5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1777166" y="3295279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hlinkClick r:id="rId8" action="ppaction://hlinksldjump"/>
              </a:rPr>
              <a:t>6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1769669" y="3783095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hlinkClick r:id="rId8" action="ppaction://hlinksldjump"/>
              </a:rPr>
              <a:t>7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67" name="TextBox 166"/>
          <p:cNvSpPr txBox="1"/>
          <p:nvPr/>
        </p:nvSpPr>
        <p:spPr>
          <a:xfrm>
            <a:off x="103279" y="3881659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hlinkClick r:id="rId8" action="ppaction://hlinksldjump"/>
              </a:rPr>
              <a:t>8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68" name="TextBox 167"/>
          <p:cNvSpPr txBox="1"/>
          <p:nvPr/>
        </p:nvSpPr>
        <p:spPr>
          <a:xfrm>
            <a:off x="1284551" y="4774301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hlinkClick r:id="rId8" action="ppaction://hlinksldjump"/>
              </a:rPr>
              <a:t>9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643552" y="5274062"/>
            <a:ext cx="4988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hlinkClick r:id="rId8" action="ppaction://hlinksldjump"/>
              </a:rPr>
              <a:t>10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60" name="TextBox 159"/>
          <p:cNvSpPr txBox="1"/>
          <p:nvPr/>
        </p:nvSpPr>
        <p:spPr>
          <a:xfrm>
            <a:off x="1218828" y="1838071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0" name="TextBox 169"/>
          <p:cNvSpPr txBox="1"/>
          <p:nvPr/>
        </p:nvSpPr>
        <p:spPr>
          <a:xfrm>
            <a:off x="1705030" y="1838071"/>
            <a:ext cx="4138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</a:p>
        </p:txBody>
      </p:sp>
      <p:sp>
        <p:nvSpPr>
          <p:cNvPr id="171" name="TextBox 170"/>
          <p:cNvSpPr txBox="1"/>
          <p:nvPr/>
        </p:nvSpPr>
        <p:spPr>
          <a:xfrm>
            <a:off x="2155912" y="1838071"/>
            <a:ext cx="343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</a:p>
        </p:txBody>
      </p:sp>
      <p:sp>
        <p:nvSpPr>
          <p:cNvPr id="172" name="TextBox 171"/>
          <p:cNvSpPr txBox="1"/>
          <p:nvPr/>
        </p:nvSpPr>
        <p:spPr>
          <a:xfrm>
            <a:off x="2622192" y="1838071"/>
            <a:ext cx="359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</a:p>
        </p:txBody>
      </p:sp>
      <p:sp>
        <p:nvSpPr>
          <p:cNvPr id="173" name="TextBox 172"/>
          <p:cNvSpPr txBox="1"/>
          <p:nvPr/>
        </p:nvSpPr>
        <p:spPr>
          <a:xfrm>
            <a:off x="3562982" y="1845331"/>
            <a:ext cx="349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1714852" y="2331263"/>
            <a:ext cx="359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2170812" y="2331263"/>
            <a:ext cx="333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6" name="TextBox 175"/>
          <p:cNvSpPr txBox="1"/>
          <p:nvPr/>
        </p:nvSpPr>
        <p:spPr>
          <a:xfrm>
            <a:off x="2638079" y="2331263"/>
            <a:ext cx="364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3562982" y="2331263"/>
            <a:ext cx="333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8" name="TextBox 177"/>
          <p:cNvSpPr txBox="1"/>
          <p:nvPr/>
        </p:nvSpPr>
        <p:spPr>
          <a:xfrm>
            <a:off x="4041037" y="2331263"/>
            <a:ext cx="359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9" name="TextBox 178"/>
          <p:cNvSpPr txBox="1"/>
          <p:nvPr/>
        </p:nvSpPr>
        <p:spPr>
          <a:xfrm>
            <a:off x="4513522" y="2331263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0" name="TextBox 179"/>
          <p:cNvSpPr txBox="1"/>
          <p:nvPr/>
        </p:nvSpPr>
        <p:spPr>
          <a:xfrm>
            <a:off x="1707639" y="2808220"/>
            <a:ext cx="364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2155210" y="2808220"/>
            <a:ext cx="364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2638079" y="2808220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3555769" y="2823815"/>
            <a:ext cx="349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</a:p>
        </p:txBody>
      </p:sp>
      <p:sp>
        <p:nvSpPr>
          <p:cNvPr id="184" name="TextBox 183"/>
          <p:cNvSpPr txBox="1"/>
          <p:nvPr/>
        </p:nvSpPr>
        <p:spPr>
          <a:xfrm>
            <a:off x="4033824" y="2823815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</a:t>
            </a:r>
          </a:p>
        </p:txBody>
      </p:sp>
      <p:sp>
        <p:nvSpPr>
          <p:cNvPr id="185" name="TextBox 184"/>
          <p:cNvSpPr txBox="1"/>
          <p:nvPr/>
        </p:nvSpPr>
        <p:spPr>
          <a:xfrm>
            <a:off x="2163599" y="3316268"/>
            <a:ext cx="377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2638079" y="3316268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3569394" y="3316268"/>
            <a:ext cx="4058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</a:t>
            </a:r>
          </a:p>
        </p:txBody>
      </p:sp>
      <p:sp>
        <p:nvSpPr>
          <p:cNvPr id="188" name="TextBox 187"/>
          <p:cNvSpPr txBox="1"/>
          <p:nvPr/>
        </p:nvSpPr>
        <p:spPr>
          <a:xfrm>
            <a:off x="4036229" y="3316268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</a:p>
        </p:txBody>
      </p:sp>
      <p:sp>
        <p:nvSpPr>
          <p:cNvPr id="189" name="TextBox 188"/>
          <p:cNvSpPr txBox="1"/>
          <p:nvPr/>
        </p:nvSpPr>
        <p:spPr>
          <a:xfrm>
            <a:off x="4518222" y="3316268"/>
            <a:ext cx="333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</a:p>
        </p:txBody>
      </p:sp>
      <p:sp>
        <p:nvSpPr>
          <p:cNvPr id="190" name="TextBox 189"/>
          <p:cNvSpPr txBox="1"/>
          <p:nvPr/>
        </p:nvSpPr>
        <p:spPr>
          <a:xfrm>
            <a:off x="4968987" y="3316268"/>
            <a:ext cx="364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1" name="TextBox 190"/>
          <p:cNvSpPr txBox="1"/>
          <p:nvPr/>
        </p:nvSpPr>
        <p:spPr>
          <a:xfrm>
            <a:off x="2637420" y="3807739"/>
            <a:ext cx="349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</a:p>
        </p:txBody>
      </p:sp>
      <p:sp>
        <p:nvSpPr>
          <p:cNvPr id="192" name="TextBox 191"/>
          <p:cNvSpPr txBox="1"/>
          <p:nvPr/>
        </p:nvSpPr>
        <p:spPr>
          <a:xfrm>
            <a:off x="2202872" y="3793974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3591034" y="3793974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4065018" y="3793974"/>
            <a:ext cx="333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309806" y="4308838"/>
            <a:ext cx="333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756698" y="4308837"/>
            <a:ext cx="364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1237082" y="4308838"/>
            <a:ext cx="349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</a:p>
        </p:txBody>
      </p:sp>
      <p:sp>
        <p:nvSpPr>
          <p:cNvPr id="198" name="TextBox 197"/>
          <p:cNvSpPr txBox="1"/>
          <p:nvPr/>
        </p:nvSpPr>
        <p:spPr>
          <a:xfrm>
            <a:off x="1698263" y="4302891"/>
            <a:ext cx="364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</a:p>
        </p:txBody>
      </p:sp>
      <p:sp>
        <p:nvSpPr>
          <p:cNvPr id="199" name="TextBox 198"/>
          <p:cNvSpPr txBox="1"/>
          <p:nvPr/>
        </p:nvSpPr>
        <p:spPr>
          <a:xfrm>
            <a:off x="2170812" y="4308836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0" name="TextBox 199"/>
          <p:cNvSpPr txBox="1"/>
          <p:nvPr/>
        </p:nvSpPr>
        <p:spPr>
          <a:xfrm>
            <a:off x="2628461" y="4318040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3562206" y="4318063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</a:t>
            </a:r>
          </a:p>
        </p:txBody>
      </p:sp>
      <p:sp>
        <p:nvSpPr>
          <p:cNvPr id="202" name="TextBox 201"/>
          <p:cNvSpPr txBox="1"/>
          <p:nvPr/>
        </p:nvSpPr>
        <p:spPr>
          <a:xfrm>
            <a:off x="3545699" y="4794876"/>
            <a:ext cx="349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</a:p>
        </p:txBody>
      </p:sp>
      <p:sp>
        <p:nvSpPr>
          <p:cNvPr id="203" name="TextBox 202"/>
          <p:cNvSpPr txBox="1"/>
          <p:nvPr/>
        </p:nvSpPr>
        <p:spPr>
          <a:xfrm>
            <a:off x="1722867" y="4794875"/>
            <a:ext cx="333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4" name="TextBox 203"/>
          <p:cNvSpPr txBox="1"/>
          <p:nvPr/>
        </p:nvSpPr>
        <p:spPr>
          <a:xfrm>
            <a:off x="2164728" y="4779705"/>
            <a:ext cx="359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" name="TextBox 204"/>
          <p:cNvSpPr txBox="1"/>
          <p:nvPr/>
        </p:nvSpPr>
        <p:spPr>
          <a:xfrm>
            <a:off x="2655712" y="4795768"/>
            <a:ext cx="359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</a:t>
            </a:r>
          </a:p>
        </p:txBody>
      </p:sp>
      <p:sp>
        <p:nvSpPr>
          <p:cNvPr id="206" name="TextBox 205"/>
          <p:cNvSpPr txBox="1"/>
          <p:nvPr/>
        </p:nvSpPr>
        <p:spPr>
          <a:xfrm>
            <a:off x="1230670" y="5264891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</a:t>
            </a:r>
          </a:p>
        </p:txBody>
      </p:sp>
      <p:sp>
        <p:nvSpPr>
          <p:cNvPr id="207" name="TextBox 206"/>
          <p:cNvSpPr txBox="1"/>
          <p:nvPr/>
        </p:nvSpPr>
        <p:spPr>
          <a:xfrm>
            <a:off x="2181231" y="5288210"/>
            <a:ext cx="4058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2655712" y="5288210"/>
            <a:ext cx="4058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</a:t>
            </a:r>
          </a:p>
        </p:txBody>
      </p:sp>
      <p:sp>
        <p:nvSpPr>
          <p:cNvPr id="209" name="Прямоугольник 208"/>
          <p:cNvSpPr/>
          <p:nvPr/>
        </p:nvSpPr>
        <p:spPr>
          <a:xfrm>
            <a:off x="6388739" y="5225211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10" name="Прямоугольник 209"/>
          <p:cNvSpPr/>
          <p:nvPr/>
        </p:nvSpPr>
        <p:spPr>
          <a:xfrm>
            <a:off x="5908983" y="5224793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11" name="Прямоугольник 210"/>
          <p:cNvSpPr/>
          <p:nvPr/>
        </p:nvSpPr>
        <p:spPr>
          <a:xfrm>
            <a:off x="5440441" y="5224793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12" name="Прямоугольник 211"/>
          <p:cNvSpPr/>
          <p:nvPr/>
        </p:nvSpPr>
        <p:spPr>
          <a:xfrm>
            <a:off x="7800451" y="5226020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13" name="Прямоугольник 212"/>
          <p:cNvSpPr/>
          <p:nvPr/>
        </p:nvSpPr>
        <p:spPr>
          <a:xfrm>
            <a:off x="8268993" y="5226020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14" name="Прямоугольник 213"/>
          <p:cNvSpPr/>
          <p:nvPr/>
        </p:nvSpPr>
        <p:spPr>
          <a:xfrm>
            <a:off x="8737535" y="5226020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15" name="Прямоугольник 214"/>
          <p:cNvSpPr/>
          <p:nvPr/>
        </p:nvSpPr>
        <p:spPr>
          <a:xfrm>
            <a:off x="8268993" y="5718972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16" name="Прямоугольник 215"/>
          <p:cNvSpPr/>
          <p:nvPr/>
        </p:nvSpPr>
        <p:spPr>
          <a:xfrm>
            <a:off x="8737535" y="5718972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17" name="Прямоугольник 216"/>
          <p:cNvSpPr/>
          <p:nvPr/>
        </p:nvSpPr>
        <p:spPr>
          <a:xfrm>
            <a:off x="7798786" y="6213306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18" name="Прямоугольник 217"/>
          <p:cNvSpPr/>
          <p:nvPr/>
        </p:nvSpPr>
        <p:spPr>
          <a:xfrm>
            <a:off x="8267328" y="6213306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19" name="Прямоугольник 218"/>
          <p:cNvSpPr/>
          <p:nvPr/>
        </p:nvSpPr>
        <p:spPr>
          <a:xfrm>
            <a:off x="8735870" y="6213306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20" name="TextBox 219"/>
          <p:cNvSpPr txBox="1"/>
          <p:nvPr/>
        </p:nvSpPr>
        <p:spPr>
          <a:xfrm flipH="1">
            <a:off x="6454950" y="1845331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</a:p>
        </p:txBody>
      </p:sp>
      <p:sp>
        <p:nvSpPr>
          <p:cNvPr id="221" name="TextBox 220"/>
          <p:cNvSpPr txBox="1"/>
          <p:nvPr/>
        </p:nvSpPr>
        <p:spPr>
          <a:xfrm flipH="1">
            <a:off x="7409334" y="1837636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</a:p>
        </p:txBody>
      </p:sp>
      <p:sp>
        <p:nvSpPr>
          <p:cNvPr id="222" name="TextBox 221"/>
          <p:cNvSpPr txBox="1"/>
          <p:nvPr/>
        </p:nvSpPr>
        <p:spPr>
          <a:xfrm flipH="1">
            <a:off x="7877876" y="1837636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</a:t>
            </a:r>
          </a:p>
        </p:txBody>
      </p:sp>
      <p:sp>
        <p:nvSpPr>
          <p:cNvPr id="223" name="TextBox 222"/>
          <p:cNvSpPr txBox="1"/>
          <p:nvPr/>
        </p:nvSpPr>
        <p:spPr>
          <a:xfrm flipH="1">
            <a:off x="8346418" y="1837636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</a:p>
        </p:txBody>
      </p:sp>
      <p:sp>
        <p:nvSpPr>
          <p:cNvPr id="224" name="TextBox 223"/>
          <p:cNvSpPr txBox="1"/>
          <p:nvPr/>
        </p:nvSpPr>
        <p:spPr>
          <a:xfrm flipH="1">
            <a:off x="8813295" y="1837636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</a:p>
        </p:txBody>
      </p:sp>
      <p:sp>
        <p:nvSpPr>
          <p:cNvPr id="225" name="TextBox 224"/>
          <p:cNvSpPr txBox="1"/>
          <p:nvPr/>
        </p:nvSpPr>
        <p:spPr>
          <a:xfrm flipH="1">
            <a:off x="9281837" y="1837636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</a:p>
        </p:txBody>
      </p:sp>
      <p:sp>
        <p:nvSpPr>
          <p:cNvPr id="226" name="TextBox 225"/>
          <p:cNvSpPr txBox="1"/>
          <p:nvPr/>
        </p:nvSpPr>
        <p:spPr>
          <a:xfrm flipH="1">
            <a:off x="5986408" y="2299301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</a:p>
        </p:txBody>
      </p:sp>
      <p:sp>
        <p:nvSpPr>
          <p:cNvPr id="227" name="TextBox 226"/>
          <p:cNvSpPr txBox="1"/>
          <p:nvPr/>
        </p:nvSpPr>
        <p:spPr>
          <a:xfrm flipH="1">
            <a:off x="6470585" y="2331262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</a:p>
        </p:txBody>
      </p:sp>
      <p:sp>
        <p:nvSpPr>
          <p:cNvPr id="228" name="TextBox 227"/>
          <p:cNvSpPr txBox="1"/>
          <p:nvPr/>
        </p:nvSpPr>
        <p:spPr>
          <a:xfrm flipH="1">
            <a:off x="7409334" y="2331262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</a:p>
        </p:txBody>
      </p:sp>
      <p:sp>
        <p:nvSpPr>
          <p:cNvPr id="229" name="TextBox 228"/>
          <p:cNvSpPr txBox="1"/>
          <p:nvPr/>
        </p:nvSpPr>
        <p:spPr>
          <a:xfrm flipH="1">
            <a:off x="7414194" y="2824461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</a:p>
        </p:txBody>
      </p:sp>
      <p:sp>
        <p:nvSpPr>
          <p:cNvPr id="230" name="TextBox 229"/>
          <p:cNvSpPr txBox="1"/>
          <p:nvPr/>
        </p:nvSpPr>
        <p:spPr>
          <a:xfrm flipH="1">
            <a:off x="7877876" y="2823814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</a:t>
            </a:r>
          </a:p>
        </p:txBody>
      </p:sp>
      <p:sp>
        <p:nvSpPr>
          <p:cNvPr id="231" name="TextBox 230"/>
          <p:cNvSpPr txBox="1"/>
          <p:nvPr/>
        </p:nvSpPr>
        <p:spPr>
          <a:xfrm flipH="1">
            <a:off x="6002043" y="3310824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</a:t>
            </a:r>
          </a:p>
        </p:txBody>
      </p:sp>
      <p:sp>
        <p:nvSpPr>
          <p:cNvPr id="232" name="TextBox 231"/>
          <p:cNvSpPr txBox="1"/>
          <p:nvPr/>
        </p:nvSpPr>
        <p:spPr>
          <a:xfrm flipH="1">
            <a:off x="6458971" y="3318843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</a:p>
        </p:txBody>
      </p:sp>
      <p:sp>
        <p:nvSpPr>
          <p:cNvPr id="233" name="TextBox 232"/>
          <p:cNvSpPr txBox="1"/>
          <p:nvPr/>
        </p:nvSpPr>
        <p:spPr>
          <a:xfrm flipH="1">
            <a:off x="7409334" y="3318842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</a:t>
            </a:r>
          </a:p>
        </p:txBody>
      </p:sp>
      <p:sp>
        <p:nvSpPr>
          <p:cNvPr id="234" name="TextBox 233"/>
          <p:cNvSpPr txBox="1"/>
          <p:nvPr/>
        </p:nvSpPr>
        <p:spPr>
          <a:xfrm flipH="1">
            <a:off x="7877876" y="3318842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</a:p>
        </p:txBody>
      </p:sp>
      <p:sp>
        <p:nvSpPr>
          <p:cNvPr id="236" name="TextBox 235"/>
          <p:cNvSpPr txBox="1"/>
          <p:nvPr/>
        </p:nvSpPr>
        <p:spPr>
          <a:xfrm flipH="1">
            <a:off x="8346418" y="3795875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</a:t>
            </a:r>
          </a:p>
        </p:txBody>
      </p:sp>
      <p:sp>
        <p:nvSpPr>
          <p:cNvPr id="238" name="TextBox 237"/>
          <p:cNvSpPr txBox="1"/>
          <p:nvPr/>
        </p:nvSpPr>
        <p:spPr>
          <a:xfrm flipH="1">
            <a:off x="7894966" y="3795875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</a:p>
        </p:txBody>
      </p:sp>
      <p:sp>
        <p:nvSpPr>
          <p:cNvPr id="239" name="TextBox 238"/>
          <p:cNvSpPr txBox="1"/>
          <p:nvPr/>
        </p:nvSpPr>
        <p:spPr>
          <a:xfrm flipH="1">
            <a:off x="7409334" y="3805361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</a:p>
        </p:txBody>
      </p:sp>
      <p:sp>
        <p:nvSpPr>
          <p:cNvPr id="243" name="TextBox 242"/>
          <p:cNvSpPr txBox="1"/>
          <p:nvPr/>
        </p:nvSpPr>
        <p:spPr>
          <a:xfrm flipH="1">
            <a:off x="6002043" y="4302022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</a:t>
            </a:r>
          </a:p>
        </p:txBody>
      </p:sp>
      <p:sp>
        <p:nvSpPr>
          <p:cNvPr id="244" name="TextBox 243"/>
          <p:cNvSpPr txBox="1"/>
          <p:nvPr/>
        </p:nvSpPr>
        <p:spPr>
          <a:xfrm flipH="1">
            <a:off x="6470585" y="4318528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</a:t>
            </a:r>
          </a:p>
        </p:txBody>
      </p:sp>
      <p:sp>
        <p:nvSpPr>
          <p:cNvPr id="245" name="TextBox 244"/>
          <p:cNvSpPr txBox="1"/>
          <p:nvPr/>
        </p:nvSpPr>
        <p:spPr>
          <a:xfrm flipH="1">
            <a:off x="7409334" y="4308838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</a:p>
        </p:txBody>
      </p:sp>
      <p:sp>
        <p:nvSpPr>
          <p:cNvPr id="247" name="TextBox 246"/>
          <p:cNvSpPr txBox="1"/>
          <p:nvPr/>
        </p:nvSpPr>
        <p:spPr>
          <a:xfrm flipH="1">
            <a:off x="4578854" y="5241626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</a:p>
        </p:txBody>
      </p:sp>
      <p:sp>
        <p:nvSpPr>
          <p:cNvPr id="248" name="TextBox 247"/>
          <p:cNvSpPr txBox="1"/>
          <p:nvPr/>
        </p:nvSpPr>
        <p:spPr>
          <a:xfrm flipH="1">
            <a:off x="5054000" y="5241626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</a:p>
        </p:txBody>
      </p:sp>
      <p:sp>
        <p:nvSpPr>
          <p:cNvPr id="249" name="TextBox 248"/>
          <p:cNvSpPr txBox="1"/>
          <p:nvPr/>
        </p:nvSpPr>
        <p:spPr>
          <a:xfrm flipH="1">
            <a:off x="5517866" y="5234113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</a:p>
        </p:txBody>
      </p:sp>
      <p:sp>
        <p:nvSpPr>
          <p:cNvPr id="250" name="TextBox 249"/>
          <p:cNvSpPr txBox="1"/>
          <p:nvPr/>
        </p:nvSpPr>
        <p:spPr>
          <a:xfrm flipH="1">
            <a:off x="5986408" y="5234113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</a:t>
            </a:r>
          </a:p>
        </p:txBody>
      </p:sp>
      <p:sp>
        <p:nvSpPr>
          <p:cNvPr id="251" name="TextBox 250"/>
          <p:cNvSpPr txBox="1"/>
          <p:nvPr/>
        </p:nvSpPr>
        <p:spPr>
          <a:xfrm flipH="1">
            <a:off x="6454950" y="5234113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</a:t>
            </a:r>
          </a:p>
        </p:txBody>
      </p:sp>
      <p:sp>
        <p:nvSpPr>
          <p:cNvPr id="252" name="TextBox 251"/>
          <p:cNvSpPr txBox="1"/>
          <p:nvPr/>
        </p:nvSpPr>
        <p:spPr>
          <a:xfrm flipH="1">
            <a:off x="7409334" y="5234113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</a:p>
        </p:txBody>
      </p:sp>
      <p:sp>
        <p:nvSpPr>
          <p:cNvPr id="253" name="TextBox 252"/>
          <p:cNvSpPr txBox="1"/>
          <p:nvPr/>
        </p:nvSpPr>
        <p:spPr>
          <a:xfrm flipH="1">
            <a:off x="7876211" y="5234113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</a:p>
        </p:txBody>
      </p:sp>
      <p:sp>
        <p:nvSpPr>
          <p:cNvPr id="254" name="TextBox 253"/>
          <p:cNvSpPr txBox="1"/>
          <p:nvPr/>
        </p:nvSpPr>
        <p:spPr>
          <a:xfrm flipH="1">
            <a:off x="8344753" y="5234113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</a:p>
        </p:txBody>
      </p:sp>
      <p:sp>
        <p:nvSpPr>
          <p:cNvPr id="255" name="TextBox 254"/>
          <p:cNvSpPr txBox="1"/>
          <p:nvPr/>
        </p:nvSpPr>
        <p:spPr>
          <a:xfrm flipH="1">
            <a:off x="8814960" y="5234113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ь</a:t>
            </a:r>
          </a:p>
        </p:txBody>
      </p:sp>
      <p:sp>
        <p:nvSpPr>
          <p:cNvPr id="256" name="TextBox 255"/>
          <p:cNvSpPr txBox="1"/>
          <p:nvPr/>
        </p:nvSpPr>
        <p:spPr>
          <a:xfrm flipH="1">
            <a:off x="7424419" y="5726556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</a:t>
            </a:r>
          </a:p>
        </p:txBody>
      </p:sp>
      <p:sp>
        <p:nvSpPr>
          <p:cNvPr id="257" name="TextBox 256"/>
          <p:cNvSpPr txBox="1"/>
          <p:nvPr/>
        </p:nvSpPr>
        <p:spPr>
          <a:xfrm flipH="1">
            <a:off x="6470585" y="5726556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</a:p>
        </p:txBody>
      </p:sp>
      <p:sp>
        <p:nvSpPr>
          <p:cNvPr id="258" name="TextBox 257"/>
          <p:cNvSpPr txBox="1"/>
          <p:nvPr/>
        </p:nvSpPr>
        <p:spPr>
          <a:xfrm flipH="1">
            <a:off x="7894966" y="5736034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</a:p>
        </p:txBody>
      </p:sp>
      <p:sp>
        <p:nvSpPr>
          <p:cNvPr id="259" name="TextBox 258"/>
          <p:cNvSpPr txBox="1"/>
          <p:nvPr/>
        </p:nvSpPr>
        <p:spPr>
          <a:xfrm flipH="1">
            <a:off x="8344753" y="5736034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</a:t>
            </a:r>
          </a:p>
        </p:txBody>
      </p:sp>
      <p:sp>
        <p:nvSpPr>
          <p:cNvPr id="260" name="TextBox 259"/>
          <p:cNvSpPr txBox="1"/>
          <p:nvPr/>
        </p:nvSpPr>
        <p:spPr>
          <a:xfrm flipH="1">
            <a:off x="8814960" y="5726555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</a:p>
        </p:txBody>
      </p:sp>
      <p:sp>
        <p:nvSpPr>
          <p:cNvPr id="261" name="TextBox 260"/>
          <p:cNvSpPr txBox="1"/>
          <p:nvPr/>
        </p:nvSpPr>
        <p:spPr>
          <a:xfrm flipH="1">
            <a:off x="7391299" y="6222780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</a:t>
            </a:r>
          </a:p>
        </p:txBody>
      </p:sp>
      <p:sp>
        <p:nvSpPr>
          <p:cNvPr id="262" name="TextBox 261"/>
          <p:cNvSpPr txBox="1"/>
          <p:nvPr/>
        </p:nvSpPr>
        <p:spPr>
          <a:xfrm flipH="1">
            <a:off x="7894966" y="6228911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</a:p>
        </p:txBody>
      </p:sp>
      <p:sp>
        <p:nvSpPr>
          <p:cNvPr id="263" name="TextBox 262"/>
          <p:cNvSpPr txBox="1"/>
          <p:nvPr/>
        </p:nvSpPr>
        <p:spPr>
          <a:xfrm flipH="1">
            <a:off x="8346418" y="6238763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</a:p>
        </p:txBody>
      </p:sp>
      <p:sp>
        <p:nvSpPr>
          <p:cNvPr id="264" name="TextBox 263"/>
          <p:cNvSpPr txBox="1"/>
          <p:nvPr/>
        </p:nvSpPr>
        <p:spPr>
          <a:xfrm flipH="1">
            <a:off x="8802874" y="6228911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</a:p>
        </p:txBody>
      </p:sp>
      <p:sp>
        <p:nvSpPr>
          <p:cNvPr id="265" name="Прямоугольник 264"/>
          <p:cNvSpPr/>
          <p:nvPr/>
        </p:nvSpPr>
        <p:spPr>
          <a:xfrm>
            <a:off x="7800451" y="2316413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66" name="Прямоугольник 265"/>
          <p:cNvSpPr/>
          <p:nvPr/>
        </p:nvSpPr>
        <p:spPr>
          <a:xfrm>
            <a:off x="8267328" y="2316413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67" name="Прямоугольник 266"/>
          <p:cNvSpPr/>
          <p:nvPr/>
        </p:nvSpPr>
        <p:spPr>
          <a:xfrm>
            <a:off x="8737535" y="2316413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68" name="TextBox 267"/>
          <p:cNvSpPr txBox="1"/>
          <p:nvPr/>
        </p:nvSpPr>
        <p:spPr>
          <a:xfrm flipH="1">
            <a:off x="7876211" y="2331262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</a:p>
        </p:txBody>
      </p:sp>
      <p:sp>
        <p:nvSpPr>
          <p:cNvPr id="269" name="TextBox 268"/>
          <p:cNvSpPr txBox="1"/>
          <p:nvPr/>
        </p:nvSpPr>
        <p:spPr>
          <a:xfrm flipH="1">
            <a:off x="8344753" y="2331262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</a:p>
        </p:txBody>
      </p:sp>
      <p:sp>
        <p:nvSpPr>
          <p:cNvPr id="270" name="TextBox 269"/>
          <p:cNvSpPr txBox="1"/>
          <p:nvPr/>
        </p:nvSpPr>
        <p:spPr>
          <a:xfrm flipH="1">
            <a:off x="8802874" y="2331262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</a:p>
        </p:txBody>
      </p:sp>
      <p:sp>
        <p:nvSpPr>
          <p:cNvPr id="271" name="Прямоугольник 270"/>
          <p:cNvSpPr/>
          <p:nvPr/>
        </p:nvSpPr>
        <p:spPr>
          <a:xfrm>
            <a:off x="8267328" y="2809290"/>
            <a:ext cx="468542" cy="49287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5783" tIns="47892" rIns="95783" bIns="47892"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72" name="TextBox 271"/>
          <p:cNvSpPr txBox="1"/>
          <p:nvPr/>
        </p:nvSpPr>
        <p:spPr>
          <a:xfrm flipH="1">
            <a:off x="8346418" y="2823814"/>
            <a:ext cx="313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</a:p>
        </p:txBody>
      </p:sp>
      <p:sp>
        <p:nvSpPr>
          <p:cNvPr id="273" name="TextBox 272"/>
          <p:cNvSpPr txBox="1"/>
          <p:nvPr/>
        </p:nvSpPr>
        <p:spPr>
          <a:xfrm>
            <a:off x="5917993" y="1805152"/>
            <a:ext cx="4988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hlinkClick r:id="rId9" action="ppaction://hlinksldjump"/>
              </a:rPr>
              <a:t>11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75" name="TextBox 274"/>
          <p:cNvSpPr txBox="1"/>
          <p:nvPr/>
        </p:nvSpPr>
        <p:spPr>
          <a:xfrm>
            <a:off x="5481496" y="2285852"/>
            <a:ext cx="4988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hlinkClick r:id="rId9" action="ppaction://hlinksldjump"/>
              </a:rPr>
              <a:t>12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76" name="TextBox 275"/>
          <p:cNvSpPr txBox="1"/>
          <p:nvPr/>
        </p:nvSpPr>
        <p:spPr>
          <a:xfrm>
            <a:off x="6394822" y="2797462"/>
            <a:ext cx="4988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hlinkClick r:id="rId9" action="ppaction://hlinksldjump"/>
              </a:rPr>
              <a:t>13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77" name="TextBox 276"/>
          <p:cNvSpPr txBox="1"/>
          <p:nvPr/>
        </p:nvSpPr>
        <p:spPr>
          <a:xfrm>
            <a:off x="5499197" y="3264549"/>
            <a:ext cx="4988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hlinkClick r:id="rId9" action="ppaction://hlinksldjump"/>
              </a:rPr>
              <a:t>14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78" name="TextBox 277"/>
          <p:cNvSpPr txBox="1"/>
          <p:nvPr/>
        </p:nvSpPr>
        <p:spPr>
          <a:xfrm>
            <a:off x="6416848" y="3777933"/>
            <a:ext cx="4988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hlinkClick r:id="rId9" action="ppaction://hlinksldjump"/>
              </a:rPr>
              <a:t>15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79" name="TextBox 278"/>
          <p:cNvSpPr txBox="1"/>
          <p:nvPr/>
        </p:nvSpPr>
        <p:spPr>
          <a:xfrm>
            <a:off x="5499197" y="4251718"/>
            <a:ext cx="4988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hlinkClick r:id="rId9" action="ppaction://hlinksldjump"/>
              </a:rPr>
              <a:t>16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80" name="TextBox 279"/>
          <p:cNvSpPr txBox="1"/>
          <p:nvPr/>
        </p:nvSpPr>
        <p:spPr>
          <a:xfrm>
            <a:off x="4081652" y="5057812"/>
            <a:ext cx="4988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hlinkClick r:id="rId9" action="ppaction://hlinksldjump"/>
              </a:rPr>
              <a:t>17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81" name="TextBox 280"/>
          <p:cNvSpPr txBox="1"/>
          <p:nvPr/>
        </p:nvSpPr>
        <p:spPr>
          <a:xfrm>
            <a:off x="5956344" y="5749875"/>
            <a:ext cx="4988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hlinkClick r:id="rId9" action="ppaction://hlinksldjump"/>
              </a:rPr>
              <a:t>18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82" name="TextBox 281"/>
          <p:cNvSpPr txBox="1"/>
          <p:nvPr/>
        </p:nvSpPr>
        <p:spPr>
          <a:xfrm>
            <a:off x="6424886" y="6228477"/>
            <a:ext cx="4988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hlinkClick r:id="rId9" action="ppaction://hlinksldjump"/>
              </a:rPr>
              <a:t>19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84" name="TextBox 283"/>
          <p:cNvSpPr txBox="1"/>
          <p:nvPr/>
        </p:nvSpPr>
        <p:spPr>
          <a:xfrm>
            <a:off x="1714852" y="5264891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</a:p>
        </p:txBody>
      </p:sp>
    </p:spTree>
    <p:extLst>
      <p:ext uri="{BB962C8B-B14F-4D97-AF65-F5344CB8AC3E}">
        <p14:creationId xmlns:p14="http://schemas.microsoft.com/office/powerpoint/2010/main" val="1659540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5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500"/>
                            </p:stCondLst>
                            <p:childTnLst>
                              <p:par>
                                <p:cTn id="10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500"/>
                            </p:stCondLst>
                            <p:childTnLst>
                              <p:par>
                                <p:cTn id="1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2500"/>
                            </p:stCondLst>
                            <p:childTnLst>
                              <p:par>
                                <p:cTn id="1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00"/>
                            </p:stCondLst>
                            <p:childTnLst>
                              <p:par>
                                <p:cTn id="1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000"/>
                            </p:stCondLst>
                            <p:childTnLst>
                              <p:par>
                                <p:cTn id="1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500"/>
                            </p:stCondLst>
                            <p:childTnLst>
                              <p:par>
                                <p:cTn id="1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2000"/>
                            </p:stCondLst>
                            <p:childTnLst>
                              <p:par>
                                <p:cTn id="1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2500"/>
                            </p:stCondLst>
                            <p:childTnLst>
                              <p:par>
                                <p:cTn id="1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500"/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500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500"/>
                            </p:stCondLst>
                            <p:childTnLst>
                              <p:par>
                                <p:cTn id="1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500"/>
                                        <p:tgtEl>
                                          <p:spTgt spid="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1000"/>
                            </p:stCondLst>
                            <p:childTnLst>
                              <p:par>
                                <p:cTn id="1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500"/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500"/>
                            </p:stCondLst>
                            <p:childTnLst>
                              <p:par>
                                <p:cTn id="1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500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2000"/>
                            </p:stCondLst>
                            <p:childTnLst>
                              <p:par>
                                <p:cTn id="1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500"/>
                                        <p:tgtEl>
                                          <p:spTgt spid="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4" dur="500"/>
                                        <p:tgtEl>
                                          <p:spTgt spid="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500"/>
                            </p:stCondLst>
                            <p:childTnLst>
                              <p:par>
                                <p:cTn id="1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8" dur="500"/>
                                        <p:tgtEl>
                                          <p:spTgt spid="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500"/>
                                        <p:tgtEl>
                                          <p:spTgt spid="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1500"/>
                            </p:stCondLst>
                            <p:childTnLst>
                              <p:par>
                                <p:cTn id="2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6" dur="500"/>
                                        <p:tgtEl>
                                          <p:spTgt spid="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2000"/>
                            </p:stCondLst>
                            <p:childTnLst>
                              <p:par>
                                <p:cTn id="20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0" dur="500"/>
                                        <p:tgtEl>
                                          <p:spTgt spid="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2500"/>
                            </p:stCondLst>
                            <p:childTnLst>
                              <p:par>
                                <p:cTn id="2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4" dur="500"/>
                                        <p:tgtEl>
                                          <p:spTgt spid="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3000"/>
                            </p:stCondLst>
                            <p:childTnLst>
                              <p:par>
                                <p:cTn id="2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8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2" dur="500"/>
                                        <p:tgtEl>
                                          <p:spTgt spid="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7" dur="500"/>
                                        <p:tgtEl>
                                          <p:spTgt spid="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500"/>
                            </p:stCondLst>
                            <p:childTnLst>
                              <p:par>
                                <p:cTn id="2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1" dur="500"/>
                                        <p:tgtEl>
                                          <p:spTgt spid="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5" dur="500"/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1500"/>
                            </p:stCondLst>
                            <p:childTnLst>
                              <p:par>
                                <p:cTn id="2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9" dur="500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2000"/>
                            </p:stCondLst>
                            <p:childTnLst>
                              <p:par>
                                <p:cTn id="2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3" dur="500"/>
                                        <p:tgtEl>
                                          <p:spTgt spid="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8" dur="500"/>
                                        <p:tgtEl>
                                          <p:spTgt spid="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500"/>
                            </p:stCondLst>
                            <p:childTnLst>
                              <p:par>
                                <p:cTn id="2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2" dur="500"/>
                                        <p:tgtEl>
                                          <p:spTgt spid="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1000"/>
                            </p:stCondLst>
                            <p:childTnLst>
                              <p:par>
                                <p:cTn id="2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6" dur="500"/>
                                        <p:tgtEl>
                                          <p:spTgt spid="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1500"/>
                            </p:stCondLst>
                            <p:childTnLst>
                              <p:par>
                                <p:cTn id="2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0" dur="500"/>
                                        <p:tgtEl>
                                          <p:spTgt spid="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2000"/>
                            </p:stCondLst>
                            <p:childTnLst>
                              <p:par>
                                <p:cTn id="2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4" dur="500"/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9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500"/>
                            </p:stCondLst>
                            <p:childTnLst>
                              <p:par>
                                <p:cTn id="2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3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1000"/>
                            </p:stCondLst>
                            <p:childTnLst>
                              <p:par>
                                <p:cTn id="2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7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1500"/>
                            </p:stCondLst>
                            <p:childTnLst>
                              <p:par>
                                <p:cTn id="2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1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>
                            <p:stCondLst>
                              <p:cond delay="2000"/>
                            </p:stCondLst>
                            <p:childTnLst>
                              <p:par>
                                <p:cTn id="2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5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2500"/>
                            </p:stCondLst>
                            <p:childTnLst>
                              <p:par>
                                <p:cTn id="2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9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3000"/>
                            </p:stCondLst>
                            <p:childTnLst>
                              <p:par>
                                <p:cTn id="29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3" dur="500"/>
                                        <p:tgtEl>
                                          <p:spTgt spid="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8" dur="500"/>
                                        <p:tgtEl>
                                          <p:spTgt spid="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500"/>
                            </p:stCondLst>
                            <p:childTnLst>
                              <p:par>
                                <p:cTn id="30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2" dur="500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3" fill="hold">
                            <p:stCondLst>
                              <p:cond delay="1000"/>
                            </p:stCondLst>
                            <p:childTnLst>
                              <p:par>
                                <p:cTn id="3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6" dur="500"/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7" fill="hold">
                            <p:stCondLst>
                              <p:cond delay="1500"/>
                            </p:stCondLst>
                            <p:childTnLst>
                              <p:par>
                                <p:cTn id="30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0" dur="500"/>
                                        <p:tgtEl>
                                          <p:spTgt spid="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1" fill="hold">
                            <p:stCondLst>
                              <p:cond delay="2000"/>
                            </p:stCondLst>
                            <p:childTnLst>
                              <p:par>
                                <p:cTn id="3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4" dur="500"/>
                                        <p:tgtEl>
                                          <p:spTgt spid="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5" fill="hold">
                            <p:stCondLst>
                              <p:cond delay="2500"/>
                            </p:stCondLst>
                            <p:childTnLst>
                              <p:par>
                                <p:cTn id="3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8" dur="500"/>
                                        <p:tgtEl>
                                          <p:spTgt spid="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9" fill="hold">
                            <p:stCondLst>
                              <p:cond delay="3000"/>
                            </p:stCondLst>
                            <p:childTnLst>
                              <p:par>
                                <p:cTn id="3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2" dur="500"/>
                                        <p:tgtEl>
                                          <p:spTgt spid="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7" dur="500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>
                            <p:stCondLst>
                              <p:cond delay="500"/>
                            </p:stCondLst>
                            <p:childTnLst>
                              <p:par>
                                <p:cTn id="3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1" dur="500"/>
                                        <p:tgtEl>
                                          <p:spTgt spid="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5" dur="500"/>
                                        <p:tgtEl>
                                          <p:spTgt spid="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9" dur="500"/>
                                        <p:tgtEl>
                                          <p:spTgt spid="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0" fill="hold">
                      <p:stCondLst>
                        <p:cond delay="indefinite"/>
                      </p:stCondLst>
                      <p:childTnLst>
                        <p:par>
                          <p:cTn id="341" fill="hold">
                            <p:stCondLst>
                              <p:cond delay="0"/>
                            </p:stCondLst>
                            <p:childTnLst>
                              <p:par>
                                <p:cTn id="3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4" dur="500"/>
                                        <p:tgtEl>
                                          <p:spTgt spid="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5" fill="hold">
                            <p:stCondLst>
                              <p:cond delay="500"/>
                            </p:stCondLst>
                            <p:childTnLst>
                              <p:par>
                                <p:cTn id="3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8" dur="500"/>
                                        <p:tgtEl>
                                          <p:spTgt spid="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9" fill="hold">
                            <p:stCondLst>
                              <p:cond delay="1000"/>
                            </p:stCondLst>
                            <p:childTnLst>
                              <p:par>
                                <p:cTn id="3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2" dur="500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3" fill="hold">
                            <p:stCondLst>
                              <p:cond delay="1500"/>
                            </p:stCondLst>
                            <p:childTnLst>
                              <p:par>
                                <p:cTn id="3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6" dur="500"/>
                                        <p:tgtEl>
                                          <p:spTgt spid="2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7" fill="hold">
                            <p:stCondLst>
                              <p:cond delay="2000"/>
                            </p:stCondLst>
                            <p:childTnLst>
                              <p:par>
                                <p:cTn id="3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0" dur="500"/>
                                        <p:tgtEl>
                                          <p:spTgt spid="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>
                      <p:stCondLst>
                        <p:cond delay="indefinite"/>
                      </p:stCondLst>
                      <p:childTnLst>
                        <p:par>
                          <p:cTn id="362" fill="hold">
                            <p:stCondLst>
                              <p:cond delay="0"/>
                            </p:stCondLst>
                            <p:childTnLst>
                              <p:par>
                                <p:cTn id="3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5" dur="500"/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6" fill="hold">
                            <p:stCondLst>
                              <p:cond delay="500"/>
                            </p:stCondLst>
                            <p:childTnLst>
                              <p:par>
                                <p:cTn id="3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9" dur="500"/>
                                        <p:tgtEl>
                                          <p:spTgt spid="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0" fill="hold">
                            <p:stCondLst>
                              <p:cond delay="1000"/>
                            </p:stCondLst>
                            <p:childTnLst>
                              <p:par>
                                <p:cTn id="3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3" dur="500"/>
                                        <p:tgtEl>
                                          <p:spTgt spid="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4" fill="hold">
                            <p:stCondLst>
                              <p:cond delay="1500"/>
                            </p:stCondLst>
                            <p:childTnLst>
                              <p:par>
                                <p:cTn id="3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7" dur="500"/>
                                        <p:tgtEl>
                                          <p:spTgt spid="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8" fill="hold">
                      <p:stCondLst>
                        <p:cond delay="indefinite"/>
                      </p:stCondLst>
                      <p:childTnLst>
                        <p:par>
                          <p:cTn id="379" fill="hold">
                            <p:stCondLst>
                              <p:cond delay="0"/>
                            </p:stCondLst>
                            <p:childTnLst>
                              <p:par>
                                <p:cTn id="3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2" dur="500"/>
                                        <p:tgtEl>
                                          <p:spTgt spid="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3" fill="hold">
                            <p:stCondLst>
                              <p:cond delay="500"/>
                            </p:stCondLst>
                            <p:childTnLst>
                              <p:par>
                                <p:cTn id="3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6" dur="500"/>
                                        <p:tgtEl>
                                          <p:spTgt spid="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0" dur="500"/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1" fill="hold">
                            <p:stCondLst>
                              <p:cond delay="1500"/>
                            </p:stCondLst>
                            <p:childTnLst>
                              <p:par>
                                <p:cTn id="3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4" dur="500"/>
                                        <p:tgtEl>
                                          <p:spTgt spid="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5" fill="hold">
                      <p:stCondLst>
                        <p:cond delay="indefinite"/>
                      </p:stCondLst>
                      <p:childTnLst>
                        <p:par>
                          <p:cTn id="396" fill="hold">
                            <p:stCondLst>
                              <p:cond delay="0"/>
                            </p:stCondLst>
                            <p:childTnLst>
                              <p:par>
                                <p:cTn id="3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9" dur="500"/>
                                        <p:tgtEl>
                                          <p:spTgt spid="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0" fill="hold">
                            <p:stCondLst>
                              <p:cond delay="500"/>
                            </p:stCondLst>
                            <p:childTnLst>
                              <p:par>
                                <p:cTn id="40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3" dur="500"/>
                                        <p:tgtEl>
                                          <p:spTgt spid="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4" fill="hold">
                            <p:stCondLst>
                              <p:cond delay="1000"/>
                            </p:stCondLst>
                            <p:childTnLst>
                              <p:par>
                                <p:cTn id="4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7" dur="500"/>
                                        <p:tgtEl>
                                          <p:spTgt spid="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8" fill="hold">
                            <p:stCondLst>
                              <p:cond delay="1500"/>
                            </p:stCondLst>
                            <p:childTnLst>
                              <p:par>
                                <p:cTn id="40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1" dur="500"/>
                                        <p:tgtEl>
                                          <p:spTgt spid="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2" fill="hold">
                            <p:stCondLst>
                              <p:cond delay="2000"/>
                            </p:stCondLst>
                            <p:childTnLst>
                              <p:par>
                                <p:cTn id="4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5" dur="500"/>
                                        <p:tgtEl>
                                          <p:spTgt spid="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6" fill="hold">
                            <p:stCondLst>
                              <p:cond delay="2500"/>
                            </p:stCondLst>
                            <p:childTnLst>
                              <p:par>
                                <p:cTn id="4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9" dur="500"/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0" fill="hold">
                            <p:stCondLst>
                              <p:cond delay="3000"/>
                            </p:stCondLst>
                            <p:childTnLst>
                              <p:par>
                                <p:cTn id="4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3" dur="500"/>
                                        <p:tgtEl>
                                          <p:spTgt spid="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4" fill="hold">
                            <p:stCondLst>
                              <p:cond delay="3500"/>
                            </p:stCondLst>
                            <p:childTnLst>
                              <p:par>
                                <p:cTn id="4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7" dur="500"/>
                                        <p:tgtEl>
                                          <p:spTgt spid="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8" fill="hold">
                            <p:stCondLst>
                              <p:cond delay="4000"/>
                            </p:stCondLst>
                            <p:childTnLst>
                              <p:par>
                                <p:cTn id="4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1" dur="500"/>
                                        <p:tgtEl>
                                          <p:spTgt spid="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5" dur="500"/>
                                        <p:tgtEl>
                                          <p:spTgt spid="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6" fill="hold">
                      <p:stCondLst>
                        <p:cond delay="indefinite"/>
                      </p:stCondLst>
                      <p:childTnLst>
                        <p:par>
                          <p:cTn id="437" fill="hold">
                            <p:stCondLst>
                              <p:cond delay="0"/>
                            </p:stCondLst>
                            <p:childTnLst>
                              <p:par>
                                <p:cTn id="4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0" dur="500"/>
                                        <p:tgtEl>
                                          <p:spTgt spid="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1" fill="hold">
                            <p:stCondLst>
                              <p:cond delay="500"/>
                            </p:stCondLst>
                            <p:childTnLst>
                              <p:par>
                                <p:cTn id="4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4" dur="500"/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8" dur="500"/>
                                        <p:tgtEl>
                                          <p:spTgt spid="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9" fill="hold">
                            <p:stCondLst>
                              <p:cond delay="1500"/>
                            </p:stCondLst>
                            <p:childTnLst>
                              <p:par>
                                <p:cTn id="4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2" dur="500"/>
                                        <p:tgtEl>
                                          <p:spTgt spid="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3" fill="hold">
                            <p:stCondLst>
                              <p:cond delay="2000"/>
                            </p:stCondLst>
                            <p:childTnLst>
                              <p:par>
                                <p:cTn id="4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6" dur="500"/>
                                        <p:tgtEl>
                                          <p:spTgt spid="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7" fill="hold">
                            <p:stCondLst>
                              <p:cond delay="2500"/>
                            </p:stCondLst>
                            <p:childTnLst>
                              <p:par>
                                <p:cTn id="4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0" dur="500"/>
                                        <p:tgtEl>
                                          <p:spTgt spid="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1" fill="hold">
                      <p:stCondLst>
                        <p:cond delay="indefinite"/>
                      </p:stCondLst>
                      <p:childTnLst>
                        <p:par>
                          <p:cTn id="462" fill="hold">
                            <p:stCondLst>
                              <p:cond delay="0"/>
                            </p:stCondLst>
                            <p:childTnLst>
                              <p:par>
                                <p:cTn id="4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5" dur="500"/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>
                            <p:stCondLst>
                              <p:cond delay="500"/>
                            </p:stCondLst>
                            <p:childTnLst>
                              <p:par>
                                <p:cTn id="4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9" dur="500"/>
                                        <p:tgtEl>
                                          <p:spTgt spid="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>
                            <p:stCondLst>
                              <p:cond delay="1000"/>
                            </p:stCondLst>
                            <p:childTnLst>
                              <p:par>
                                <p:cTn id="4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3" dur="500"/>
                                        <p:tgtEl>
                                          <p:spTgt spid="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>
                            <p:stCondLst>
                              <p:cond delay="1500"/>
                            </p:stCondLst>
                            <p:childTnLst>
                              <p:par>
                                <p:cTn id="4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7" dur="500"/>
                                        <p:tgtEl>
                                          <p:spTgt spid="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>
                            <p:stCondLst>
                              <p:cond delay="2000"/>
                            </p:stCondLst>
                            <p:childTnLst>
                              <p:par>
                                <p:cTn id="4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1" dur="500"/>
                                        <p:tgtEl>
                                          <p:spTgt spid="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" grpId="0"/>
      <p:bldP spid="142" grpId="0"/>
      <p:bldP spid="172" grpId="0"/>
      <p:bldP spid="220" grpId="0"/>
      <p:bldP spid="221" grpId="0"/>
      <p:bldP spid="222" grpId="0"/>
      <p:bldP spid="223" grpId="0"/>
      <p:bldP spid="2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далее 3">
            <a:hlinkClick r:id="rId3" action="ppaction://hlinksldjump" highlightClick="1"/>
          </p:cNvPr>
          <p:cNvSpPr/>
          <p:nvPr/>
        </p:nvSpPr>
        <p:spPr>
          <a:xfrm>
            <a:off x="9511656" y="6463656"/>
            <a:ext cx="394344" cy="39434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9598757"/>
              </p:ext>
            </p:extLst>
          </p:nvPr>
        </p:nvGraphicFramePr>
        <p:xfrm>
          <a:off x="3124200" y="3336925"/>
          <a:ext cx="3657600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Документ Wordpad" r:id="rId4" imgW="3657600" imgH="181440" progId="WordPad.Document.1">
                  <p:embed/>
                </p:oleObj>
              </mc:Choice>
              <mc:Fallback>
                <p:oleObj name="Документ Wordpad" r:id="rId4" imgW="3657600" imgH="181440" progId="WordPad.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24200" y="3336925"/>
                        <a:ext cx="3657600" cy="180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6456" y="116632"/>
            <a:ext cx="9793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</a:t>
            </a:r>
            <a:r>
              <a:rPr lang="ru-RU" sz="1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 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В переводе с др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 -греч. </a:t>
            </a:r>
            <a:r>
              <a:rPr lang="ru-RU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θεώρημ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α — «зрелище, вид; взгляд; представление, положение» ) — утверждение, для которого в 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геометрии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 существует доказательство (иначе говоря, вывод).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34172" y="1078171"/>
            <a:ext cx="28803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.Знает каждый школьник, </a:t>
            </a:r>
          </a:p>
          <a:p>
            <a:pPr algn="ctr"/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Как меня построить. </a:t>
            </a:r>
          </a:p>
          <a:p>
            <a:pPr algn="ctr"/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К чему не проведут меня, </a:t>
            </a:r>
          </a:p>
          <a:p>
            <a:pPr algn="ctr"/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Всем перпендикулярна я. </a:t>
            </a:r>
          </a:p>
          <a:p>
            <a:pPr algn="ctr"/>
            <a:r>
              <a:rPr lang="ru-RU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Отгадай, вопрос простой,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 </a:t>
            </a:r>
          </a:p>
          <a:p>
            <a:pPr algn="ctr"/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Как зовусь я? 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 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69024" y="1196752"/>
            <a:ext cx="2880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endParaRPr lang="ru-RU" sz="1400" b="1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497" y="1196752"/>
            <a:ext cx="28803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2. </a:t>
            </a:r>
            <a:r>
              <a:rPr lang="ru-RU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Вначале </a:t>
            </a:r>
            <a:r>
              <a:rPr lang="ru-RU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вы найти должны </a:t>
            </a:r>
          </a:p>
          <a:p>
            <a:pPr algn="ctr"/>
            <a:r>
              <a:rPr lang="ru-RU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Середину стороны. </a:t>
            </a:r>
          </a:p>
          <a:p>
            <a:pPr algn="ctr"/>
            <a:r>
              <a:rPr lang="ru-RU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Ее соединишь с вершиной, </a:t>
            </a:r>
          </a:p>
          <a:p>
            <a:pPr algn="ctr"/>
            <a:r>
              <a:rPr lang="ru-RU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И меня уж получил ты. </a:t>
            </a:r>
          </a:p>
          <a:p>
            <a:pPr algn="ctr"/>
            <a:r>
              <a:rPr lang="ru-RU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Просто все и без обмана. </a:t>
            </a:r>
          </a:p>
          <a:p>
            <a:pPr algn="ctr"/>
            <a:r>
              <a:rPr lang="ru-RU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Как зовусь я</a:t>
            </a:r>
            <a:r>
              <a:rPr lang="ru-RU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?</a:t>
            </a:r>
            <a:endParaRPr lang="ru-RU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61771" y="1516178"/>
            <a:ext cx="28803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4. </a:t>
            </a:r>
            <a:r>
              <a:rPr lang="ru-RU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Поставили две точки,</a:t>
            </a:r>
          </a:p>
          <a:p>
            <a:pPr algn="ctr"/>
            <a:r>
              <a:rPr lang="ru-RU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Потом соединили.</a:t>
            </a:r>
          </a:p>
          <a:p>
            <a:pPr algn="ctr"/>
            <a:r>
              <a:rPr lang="ru-RU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Какую фигуру</a:t>
            </a:r>
          </a:p>
          <a:p>
            <a:pPr algn="ctr"/>
            <a:r>
              <a:rPr lang="ru-RU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Мы с вами получили? </a:t>
            </a:r>
            <a:endParaRPr lang="ru-RU" sz="1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497" y="3375576"/>
            <a:ext cx="28803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5. 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Линия такая</a:t>
            </a:r>
          </a:p>
          <a:p>
            <a:pPr algn="ctr"/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Нет конца и края.</a:t>
            </a:r>
          </a:p>
          <a:p>
            <a:pPr algn="ctr"/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Называется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…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12840" y="3160133"/>
            <a:ext cx="28803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indent="0" algn="ctr">
              <a:buNone/>
            </a:pPr>
            <a:r>
              <a:rPr lang="ru-RU" sz="1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6. 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 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Отрезок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, соединяющий две точки на окружности и проходящий через центр 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окружности.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6805" y="4869740"/>
            <a:ext cx="32697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8. 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Взял линейку, карандаш,</a:t>
            </a:r>
          </a:p>
          <a:p>
            <a:pPr algn="ctr"/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Начертил фигуру.</a:t>
            </a:r>
          </a:p>
          <a:p>
            <a:pPr algn="ctr"/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Юбочку она напоминает</a:t>
            </a:r>
          </a:p>
          <a:p>
            <a:pPr algn="ctr"/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Кто фигуру эту знает?</a:t>
            </a:r>
          </a:p>
          <a:p>
            <a:pPr algn="ctr"/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В ней четыре стороны,</a:t>
            </a:r>
          </a:p>
          <a:p>
            <a:pPr algn="ctr"/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Но не все они равны.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40439" y="3375576"/>
            <a:ext cx="28803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indent="0" algn="ctr">
              <a:buNone/>
            </a:pPr>
            <a:r>
              <a:rPr lang="ru-RU" sz="1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7.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Сторона 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прямоугольного треугольника, которая прилегает к углу 90˚. </a:t>
            </a:r>
            <a:endParaRPr lang="ru-RU" sz="1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39480" y="4392686"/>
            <a:ext cx="32697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indent="0" algn="ctr">
              <a:buNone/>
            </a:pPr>
            <a:r>
              <a:rPr lang="ru-RU" sz="1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9.</a:t>
            </a:r>
            <a:r>
              <a:rPr lang="ru-RU" sz="1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sz="1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До чего ж он бел и чист.</a:t>
            </a:r>
            <a:endParaRPr lang="ru-RU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marL="45720" indent="0" algn="ctr">
              <a:buNone/>
            </a:pPr>
            <a:r>
              <a:rPr lang="ru-RU" sz="1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Фломастером ткнёшь посредине листочка</a:t>
            </a:r>
            <a:endParaRPr lang="ru-RU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marL="45720" indent="0" algn="ctr">
              <a:buNone/>
            </a:pPr>
            <a:r>
              <a:rPr lang="ru-RU" sz="1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И на листе получается </a:t>
            </a:r>
            <a:r>
              <a:rPr lang="ru-RU" sz="1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… .</a:t>
            </a:r>
            <a:endParaRPr lang="ru-RU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445747" y="5085184"/>
            <a:ext cx="326970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indent="0" algn="ctr">
              <a:buNone/>
            </a:pPr>
            <a:r>
              <a:rPr lang="ru-RU" sz="1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10.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 О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т  (греч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 </a:t>
            </a:r>
            <a:r>
              <a:rPr lang="ru-RU" sz="1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λημμ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α — предположение) — доказанное утверждение, полезное не само по себе, а для доказательства других  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теорем.</a:t>
            </a:r>
            <a:endParaRPr lang="ru-RU" sz="1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953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80792" y="4005064"/>
            <a:ext cx="32697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indent="0" algn="ctr">
              <a:buNone/>
            </a:pPr>
            <a:r>
              <a:rPr lang="ru-RU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16</a:t>
            </a:r>
            <a:r>
              <a:rPr lang="ru-RU" sz="1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Кривая 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линия, лежащая на окружности и ограниченная двумя точками.</a:t>
            </a:r>
            <a:endParaRPr lang="ru-RU" sz="1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28800" y="260647"/>
            <a:ext cx="32697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11. 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Есть 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четыре 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стороны,</a:t>
            </a:r>
          </a:p>
          <a:p>
            <a:pPr algn="ctr"/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Все они всегда равны.</a:t>
            </a:r>
          </a:p>
          <a:p>
            <a:pPr algn="ctr"/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Прямоугольнику он брат</a:t>
            </a:r>
          </a:p>
          <a:p>
            <a:pPr algn="ctr"/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И зовут его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…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5940" y="1628219"/>
            <a:ext cx="32697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solidFill>
                  <a:srgbClr val="FF0000"/>
                </a:solidFill>
              </a:rPr>
              <a:t>13</a:t>
            </a:r>
            <a:r>
              <a:rPr lang="ru-RU" sz="1400" dirty="0"/>
              <a:t>. 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На уроке рисования</a:t>
            </a:r>
          </a:p>
          <a:p>
            <a:pPr algn="ctr"/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Мячик я нарисовал.</a:t>
            </a:r>
          </a:p>
          <a:p>
            <a:pPr algn="ctr"/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И тут заметил вдруг,</a:t>
            </a:r>
          </a:p>
          <a:p>
            <a:pPr algn="ctr"/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Что он похож на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…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73080" y="260648"/>
            <a:ext cx="32697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indent="0" algn="ctr">
              <a:buNone/>
            </a:pPr>
            <a:r>
              <a:rPr lang="ru-RU" sz="1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12. 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 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Отрезок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, соединяющий две соседние вершины  в  многоугольнике.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3000" y="1412776"/>
            <a:ext cx="326970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indent="0" algn="ctr">
              <a:buNone/>
            </a:pPr>
            <a:r>
              <a:rPr lang="ru-RU" sz="1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14.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О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т (греч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 </a:t>
            </a:r>
            <a:r>
              <a:rPr lang="ru-RU" sz="1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χορδή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— струна) в планиметрии — отрезок, соединяющий две точки данной кривой (например,</a:t>
            </a:r>
            <a:r>
              <a:rPr lang="ru-RU" sz="1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 </a:t>
            </a:r>
            <a:r>
              <a:rPr lang="ru-RU" sz="14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окружности</a:t>
            </a:r>
            <a:r>
              <a:rPr lang="ru-RU" sz="1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)</a:t>
            </a:r>
            <a:r>
              <a:rPr lang="ru-RU" sz="14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</a:t>
            </a:r>
            <a:endParaRPr lang="ru-RU" sz="1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61112" y="3013795"/>
            <a:ext cx="326970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indent="0" algn="ctr">
              <a:buNone/>
            </a:pPr>
            <a:r>
              <a:rPr lang="ru-RU" sz="1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17. 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Вроде круг, но дело в том,</a:t>
            </a:r>
            <a:b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Что иначе мы зовем</a:t>
            </a:r>
            <a:b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Нарисованный кружок.</a:t>
            </a:r>
            <a:b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В чем секрет? Скажи, дружок!</a:t>
            </a:r>
            <a:b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Эта странная наружность</a:t>
            </a:r>
            <a:b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Называется...</a:t>
            </a:r>
            <a:b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endParaRPr lang="ru-RU" sz="1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2520" y="3007346"/>
            <a:ext cx="32697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15. 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Два луча из одной точки</a:t>
            </a:r>
          </a:p>
          <a:p>
            <a:pPr algn="ctr"/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Аккуратно проведи,</a:t>
            </a:r>
          </a:p>
          <a:p>
            <a:pPr algn="ctr"/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Получается фигура</a:t>
            </a:r>
          </a:p>
          <a:p>
            <a:pPr algn="ctr"/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Если можешь – назови!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64568" y="5155332"/>
            <a:ext cx="326970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indent="0" algn="ctr">
              <a:buNone/>
            </a:pPr>
            <a:r>
              <a:rPr lang="ru-RU" sz="1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18.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От  (лат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 </a:t>
            </a:r>
            <a:r>
              <a:rPr lang="ru-RU" sz="1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radius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 — спица колеса, луч) — отрезок, соединяющий центр окружности (или сферы) с любой точкой, лежащей на окружности 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</a:t>
            </a:r>
            <a:endParaRPr lang="ru-RU" sz="1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57056" y="5155331"/>
            <a:ext cx="326970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indent="0" algn="ctr">
              <a:buNone/>
            </a:pPr>
            <a:r>
              <a:rPr lang="ru-RU" sz="1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19.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 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От (др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.-греч. </a:t>
            </a:r>
            <a:r>
              <a:rPr lang="ru-RU" sz="1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σφ</a:t>
            </a: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αῖρα — мяч, шар) — это геометрическое место точек в пространстве, равноудаленных от некоторой заданной точки (центра 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…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).</a:t>
            </a:r>
            <a:endParaRPr lang="ru-RU" sz="1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3" name="Управляющая кнопка: далее 12">
            <a:hlinkClick r:id="rId2" action="ppaction://hlinksldjump" highlightClick="1"/>
          </p:cNvPr>
          <p:cNvSpPr/>
          <p:nvPr/>
        </p:nvSpPr>
        <p:spPr>
          <a:xfrm>
            <a:off x="9511656" y="6463656"/>
            <a:ext cx="394344" cy="39434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180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6576" y="1340768"/>
            <a:ext cx="7861374" cy="4174400"/>
          </a:xfrm>
        </p:spPr>
        <p:txBody>
          <a:bodyPr/>
          <a:lstStyle/>
          <a:p>
            <a:pPr marL="0" indent="0" algn="ctr">
              <a:buNone/>
            </a:pPr>
            <a:r>
              <a:rPr lang="ru-RU" sz="8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Comic Sans MS" pitchFamily="66" charset="0"/>
              </a:rPr>
              <a:t>Спасибо  </a:t>
            </a:r>
            <a:br>
              <a:rPr lang="ru-RU" sz="8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Comic Sans MS" pitchFamily="66" charset="0"/>
              </a:rPr>
            </a:br>
            <a:r>
              <a:rPr lang="ru-RU" sz="8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Comic Sans MS" pitchFamily="66" charset="0"/>
              </a:rPr>
              <a:t>за  </a:t>
            </a:r>
            <a:br>
              <a:rPr lang="ru-RU" sz="8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Comic Sans MS" pitchFamily="66" charset="0"/>
              </a:rPr>
            </a:br>
            <a:r>
              <a:rPr lang="ru-RU" sz="8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Comic Sans MS" pitchFamily="66" charset="0"/>
              </a:rPr>
              <a:t>внимание</a:t>
            </a:r>
            <a:endParaRPr lang="ru-RU" sz="8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038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453</TotalTime>
  <Words>604</Words>
  <Application>Microsoft Office PowerPoint</Application>
  <PresentationFormat>Лист A4 (210x297 мм)</PresentationFormat>
  <Paragraphs>339</Paragraphs>
  <Slides>7</Slides>
  <Notes>0</Notes>
  <HiddenSlides>2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Воздушный поток</vt:lpstr>
      <vt:lpstr>Документ Wordpad</vt:lpstr>
      <vt:lpstr> Урасова  Наталья Николаевна  учитель математики  и  информатики   Муниципальное казенное  общеобразовательное учреждение   Крутовская  основная  школа  Серафимовичский муниципальный район  Волгоградская область  хутор Крутовский Серафимовичский   муниципальный  район Волгоградская  область  Номинация: Кроссворд   Тема:  «Интерактивный  кроссворд  по  геометрии для учащихся  7-8 классов»    </vt:lpstr>
      <vt:lpstr>Интерактивный  кроссворд</vt:lpstr>
      <vt:lpstr>Презентация PowerPoint</vt:lpstr>
      <vt:lpstr>Геометрический кроссворд</vt:lpstr>
      <vt:lpstr>Презентация PowerPoint</vt:lpstr>
      <vt:lpstr>Презентация PowerPoint</vt:lpstr>
      <vt:lpstr>Спасибо   за  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Математический кроссворд</dc:title>
  <dc:creator>USER</dc:creator>
  <cp:lastModifiedBy>USER</cp:lastModifiedBy>
  <cp:revision>47</cp:revision>
  <dcterms:created xsi:type="dcterms:W3CDTF">2016-02-21T19:59:59Z</dcterms:created>
  <dcterms:modified xsi:type="dcterms:W3CDTF">2016-03-07T17:50:11Z</dcterms:modified>
</cp:coreProperties>
</file>