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7" r:id="rId5"/>
    <p:sldId id="278" r:id="rId6"/>
    <p:sldId id="279" r:id="rId7"/>
    <p:sldId id="280" r:id="rId8"/>
    <p:sldId id="281" r:id="rId9"/>
    <p:sldId id="282" r:id="rId10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43D-0F56-44D4-8492-5AFF035677C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10E-3544-4143-96F7-992872CB4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0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43D-0F56-44D4-8492-5AFF035677C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10E-3544-4143-96F7-992872CB4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4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43D-0F56-44D4-8492-5AFF035677C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10E-3544-4143-96F7-992872CB4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30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43D-0F56-44D4-8492-5AFF035677C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10E-3544-4143-96F7-992872CB4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6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43D-0F56-44D4-8492-5AFF035677C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10E-3544-4143-96F7-992872CB4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9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43D-0F56-44D4-8492-5AFF035677C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10E-3544-4143-96F7-992872CB4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7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43D-0F56-44D4-8492-5AFF035677C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10E-3544-4143-96F7-992872CB4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2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43D-0F56-44D4-8492-5AFF035677C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10E-3544-4143-96F7-992872CB4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68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43D-0F56-44D4-8492-5AFF035677C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10E-3544-4143-96F7-992872CB4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1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43D-0F56-44D4-8492-5AFF035677C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10E-3544-4143-96F7-992872CB4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42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D43D-0F56-44D4-8492-5AFF035677C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D10E-3544-4143-96F7-992872CB4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97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D43D-0F56-44D4-8492-5AFF035677C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7D10E-3544-4143-96F7-992872CB4F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4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06566" y="1875988"/>
            <a:ext cx="4853034" cy="29604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ЖИВОТНЫЕ </a:t>
            </a:r>
            <a:r>
              <a:rPr lang="ru-RU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, которые предчувствуют землетрясения</a:t>
            </a:r>
            <a:endParaRPr lang="ru-RU" sz="5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48" y="210783"/>
            <a:ext cx="1890000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0"/>
          <a:stretch/>
        </p:blipFill>
        <p:spPr>
          <a:xfrm>
            <a:off x="302248" y="1844985"/>
            <a:ext cx="1890000" cy="151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r="5908"/>
          <a:stretch/>
        </p:blipFill>
        <p:spPr>
          <a:xfrm>
            <a:off x="302248" y="5112639"/>
            <a:ext cx="1893921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/>
          <a:stretch/>
        </p:blipFill>
        <p:spPr>
          <a:xfrm>
            <a:off x="7054719" y="1844735"/>
            <a:ext cx="1891314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 r="447"/>
          <a:stretch/>
        </p:blipFill>
        <p:spPr>
          <a:xfrm>
            <a:off x="7057540" y="5112639"/>
            <a:ext cx="1888493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" r="10275" b="2567"/>
          <a:stretch/>
        </p:blipFill>
        <p:spPr>
          <a:xfrm>
            <a:off x="2524440" y="210783"/>
            <a:ext cx="1888067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" r="3522"/>
          <a:stretch/>
        </p:blipFill>
        <p:spPr>
          <a:xfrm>
            <a:off x="4804965" y="5112639"/>
            <a:ext cx="1893920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http://honest-dez.ru/wp-content/uploads/2017/05/Black-Ants-300x20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90" y="269735"/>
            <a:ext cx="2175555" cy="145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ecofazenda.ru/thumb/XvZRYRtqViB6WFZC0Ym3CQ/580r450/734167/%D0%B7%D0%B5%D1%80%D0%BA%D0%B0%D0%BB%D1%8C_%D1%83%D1%82%D0%BA%D0%B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48" y="269735"/>
            <a:ext cx="1992655" cy="150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eublepharis.ru/gallery/albums/userpics/10002/normal_Bufo_viridi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19" y="3522571"/>
            <a:ext cx="1900320" cy="14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dosug.md/UserFiles/dosugmd_news/max/malenkiy-malchik-v-brazilii-zakusal-do-s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" b="6073"/>
          <a:stretch/>
        </p:blipFill>
        <p:spPr bwMode="auto">
          <a:xfrm>
            <a:off x="2429649" y="5133318"/>
            <a:ext cx="2141836" cy="150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farm1.static.flickr.com/227/511722032_38e617fd2e_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1" y="3412375"/>
            <a:ext cx="2084534" cy="139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788828"/>
            <a:ext cx="3325619" cy="71508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Monotype Corsiva" panose="03010101010201010101" pitchFamily="66" charset="0"/>
              </a:rPr>
              <a:t>Подготовил учащийся 5В класса</a:t>
            </a:r>
          </a:p>
          <a:p>
            <a:pPr algn="r"/>
            <a:r>
              <a:rPr lang="ru-RU" b="1" dirty="0" smtClean="0">
                <a:latin typeface="Monotype Corsiva" panose="03010101010201010101" pitchFamily="66" charset="0"/>
              </a:rPr>
              <a:t>Новиков Станислав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734" y="-75382"/>
            <a:ext cx="8161866" cy="6666440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latin typeface="+mn-lt"/>
              </a:rPr>
              <a:t>В 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далекие времена, когда </a:t>
            </a:r>
            <a:r>
              <a:rPr lang="ru-RU" sz="2400" dirty="0" smtClean="0">
                <a:latin typeface="+mn-lt"/>
              </a:rPr>
              <a:t>о погоде невозможно было </a:t>
            </a:r>
            <a:r>
              <a:rPr lang="ru-RU" sz="2400" dirty="0">
                <a:latin typeface="+mn-lt"/>
              </a:rPr>
              <a:t>узнать из </a:t>
            </a:r>
            <a:r>
              <a:rPr lang="ru-RU" sz="2400" dirty="0" smtClean="0">
                <a:latin typeface="+mn-lt"/>
              </a:rPr>
              <a:t>телевизионных сообщений, газет, Интернета</a:t>
            </a:r>
            <a:r>
              <a:rPr lang="ru-RU" sz="2400" dirty="0">
                <a:latin typeface="+mn-lt"/>
              </a:rPr>
              <a:t>, люди </a:t>
            </a:r>
            <a:r>
              <a:rPr lang="ru-RU" sz="2400" dirty="0" smtClean="0">
                <a:latin typeface="+mn-lt"/>
              </a:rPr>
              <a:t>пытались каким-то образом определить,  что их ожидает: дождь, солнце, или какие-то природные катаклизмы. </a:t>
            </a:r>
            <a:r>
              <a:rPr lang="ru-RU" sz="2400" dirty="0">
                <a:latin typeface="+mn-lt"/>
              </a:rPr>
              <a:t>О</a:t>
            </a:r>
            <a:r>
              <a:rPr lang="ru-RU" sz="2400" dirty="0" smtClean="0">
                <a:latin typeface="+mn-lt"/>
              </a:rPr>
              <a:t>ни наблюдали </a:t>
            </a:r>
            <a:r>
              <a:rPr lang="ru-RU" sz="2400" dirty="0">
                <a:latin typeface="+mn-lt"/>
              </a:rPr>
              <a:t>за окружающей их природой, в том числе и за животными, пытаясь выделить закономерности из </a:t>
            </a:r>
            <a:r>
              <a:rPr lang="ru-RU" sz="2400" dirty="0" smtClean="0">
                <a:latin typeface="+mn-lt"/>
              </a:rPr>
              <a:t>их поведения в той или иной ситуации</a:t>
            </a:r>
            <a:r>
              <a:rPr lang="ru-RU" sz="2400" dirty="0" smtClean="0">
                <a:latin typeface="+mn-lt"/>
              </a:rPr>
              <a:t>. </a:t>
            </a:r>
            <a:r>
              <a:rPr lang="ru-RU" sz="2400" dirty="0">
                <a:latin typeface="+mn-lt"/>
              </a:rPr>
              <a:t>Многие из </a:t>
            </a:r>
            <a:r>
              <a:rPr lang="ru-RU" sz="2400" dirty="0" smtClean="0">
                <a:latin typeface="+mn-lt"/>
              </a:rPr>
              <a:t>подобных </a:t>
            </a:r>
            <a:r>
              <a:rPr lang="ru-RU" sz="2400" dirty="0">
                <a:latin typeface="+mn-lt"/>
              </a:rPr>
              <a:t>предсказаний используются и теперь. 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Животные </a:t>
            </a:r>
            <a:r>
              <a:rPr lang="ru-RU" sz="2400" dirty="0">
                <a:latin typeface="+mn-lt"/>
              </a:rPr>
              <a:t>и растения очень чутко реагируют на погодные изменения. Ученые насчитывают около 600 видов животных и 400 видов растений, которые могут выступать как барометры - предсказатели штормов, бурь или хорошей безоблачной погоды.</a:t>
            </a: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82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529918"/>
            <a:ext cx="8623300" cy="830997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6300" y="0"/>
            <a:ext cx="8026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Животные, которые могут предвидеть приближение землетрясения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Так как мы живем на полуострове Крым, а он является сейсмоопасным (в 1927г. в Крыму было сильное землетрясение), то нам обязательно нужно знать все способы уберечь себя и своих близких от последствий подземных толчков. Лучше подобное предупредить. И в этом нам помогут те животные, которые способны чувствовать приближение сейсмической волны и убегают гораздо раньше.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Муравьи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попали в список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сейсмочувствительных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только в 2013 году. Они, по всей видимости, могут предчувствовать землетрясения магнитудой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2,0 балла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 выше. Трехлетнее изучение муравьев в Германии обнаружило, что перед землетрясением все муравьи покидали муравейники даже ночью. Как муравьи предсказывают приближение подземных толчков? Исследователи уверены, что это как-то связано со способностью муравьев чувствовать изменения в уровне</a:t>
            </a:r>
            <a:r>
              <a:rPr lang="ru-RU" i="1" dirty="0">
                <a:solidFill>
                  <a:srgbClr val="000000"/>
                </a:solidFill>
                <a:latin typeface="inherit"/>
              </a:rPr>
              <a:t> </a:t>
            </a:r>
            <a:r>
              <a:rPr lang="ru-RU" i="1" dirty="0" smtClean="0">
                <a:solidFill>
                  <a:srgbClr val="000000"/>
                </a:solidFill>
                <a:latin typeface="inherit"/>
              </a:rPr>
              <a:t>CO2 (углекислый газ)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и магнитном поле Земли.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302" y="4838700"/>
            <a:ext cx="2673744" cy="2132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59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529918"/>
            <a:ext cx="8623300" cy="830997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6300" y="0"/>
            <a:ext cx="8026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Животные, которые могут предвидеть приближение землетрясения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 февраля 1975 года люди в китайском городе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Хайчэн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 его окрестностях, в котором тогда проживали более миллиона человек, заметили множество змей, которые покидали свои норы. Это не было бы так странно, если бы не произошло в середине зимы, когда температура часто опускается ниже нуля. Тогда в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Хайчэне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произошло землетрясение магнитудой 7,3. Считается, что змеи предсказывают подземные толчки с 373 года до н.э. Тогда они были среди животных, которые покидали греческий город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Келик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который потом разрушило цунами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7971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7" y="3293209"/>
            <a:ext cx="4695825" cy="3109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529918"/>
            <a:ext cx="8623300" cy="830997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725" y="774700"/>
            <a:ext cx="8026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Животные, которые могут предвидеть приближение землетрясения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Сельдяные короли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Эти рыбы могут вырастать более 5 метров в длину, выглядят как огромная живая лента, имеют страшную (но безобидную) морду и живут так глубоко, что люди почти ничего не знают о них. Около 20 сельдяных королей вымыло на берег Японии перед разрушительным землетрясением 2011 года. Еще больше рыб-ремней нашли на японском побережье в преддверии сильных подземных толчков в Чили и Тайване в 2010 году. Сельдяные короли живут на глубине сотен метров и могут быть чувствительны к глубоководным сотрясениям.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a6abd5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4295775"/>
            <a:ext cx="62865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529918"/>
            <a:ext cx="8623300" cy="830997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724" y="1181100"/>
            <a:ext cx="753427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Животные, которые могут предвидеть приближение землетрясения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Жабы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Ученые изучали привычки размножения жаб в Италии в 2009 году, когда все жабьи пары в пруду исчезли. Три дня спустя город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Л’Акуила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сотрясло землетрясение магнитудой 5,9. Более 300 человек были убиты. Жабы также считаются возможными предвестниками землетрясения в китайской провинции Сычуань в 2008 году. Магнитуда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сейсмособытия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достигла 7,9. Погибли 70 тысяч человек. Тогда китайские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блогеры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сообщали, что тысячи жаб заполнили улицы одной деревни за три дня до того, как землетрясение убило в ней 2 тысячи человек.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6d217a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6" y="4593639"/>
            <a:ext cx="3257548" cy="2171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2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529918"/>
            <a:ext cx="8623300" cy="830997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724" y="1181100"/>
            <a:ext cx="753427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Животные, которые могут предвидеть приближение землетрясения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Птицы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 землетрясением магнитудой 5,8, которое ударило по Восточному побережью США в августе 2011 года, 64 фламинго в одном из зоопарков региона неожиданно сбились в группу, а утки кинулись в воду. Фламинго в природе обычно убегают все вместе, как наблюдали в заповеднике в Индии перед цунами Дня подарков в 2004 году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bc633c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4134625"/>
            <a:ext cx="3844925" cy="226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529918"/>
            <a:ext cx="8623300" cy="830997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724" y="254000"/>
            <a:ext cx="7546976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Животные, которые могут предвидеть приближение землетрясения</a:t>
            </a: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Кошки.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Крыму мы не найдем фламинго в каждом дворе ☺☺☺, да и за муравьями, змеями и лягушками наблюдаем не часто. Но оказывается, что самыми лучшими сейсмографами по праву считаются кошки.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Это животное уже несколько тысячелетий находится рядом с человеком, а мы до сих пор не оценили всех его достоинств. 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 Наши ласковые ленивцы перед землетрясением кардинально меняют свое поведение. Животное начинает метаться по комнате, скрести когтями двери,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вообщем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, оно пытается любым способом вырваться из помещения. Но это только одна линия поведения. Другие кошки могут наоборот забиться в угол и громко мяукать, обращая на себя внимание. Кошки-матери прячут своих детенышей куда-нибудь подальше. А самые чувствительные кошки покидают свои жилища за несколько дней до начала землетрясения и только через несколько дней после него возвращаются к своим хозяевам. 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Аномальные поведения кошек зафиксированы практически в любой сейсмоактивной точке мира. Некоторые газеты раздувают из этого большие сенсации, в которых говорится о том, что кошка спасла жителей города или нечто подобное.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9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529918"/>
            <a:ext cx="8623300" cy="830997"/>
          </a:xfr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724" y="254000"/>
            <a:ext cx="75469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Животные, которые могут предвидеть приближение землетрясения</a:t>
            </a:r>
          </a:p>
          <a:p>
            <a:pPr algn="just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</a:rPr>
              <a:t>Поведение всех животных можно разделить на два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типа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Первый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тип — эмоциональное изменение в поведении (животное тревожится, дрожит). Чаще всего, такое поведение связано с землетрясением небольшой амплитуды или когда эпицентр толчков находится на большом расстоянии. 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Ко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второму типу поведения можно отнести целенаправленное поведение (животные покидают помещения, свои норы и стремятся уйти в более спокойное место). Благодаря такой чувствительности, большинство животных успевает покинуть район бедствия еще до начала извержения вулкана или землетрясения. 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Уделяйте больше внимания своим домашним питомцам, и они отплатят вам той же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монетой!!!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://g.mynet.com/i/92/90524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4" y="4833841"/>
            <a:ext cx="2511425" cy="167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eekend.rambler.ru/imgs/2015/10/12/12/50700/28bc8b1c3eb47a7640c831447c4740e06cea418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4900524"/>
            <a:ext cx="2930525" cy="15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0.liveinternet.ru/images/attach/d/1/132/506/132506534_0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4840276"/>
            <a:ext cx="2581274" cy="166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6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321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inherit</vt:lpstr>
      <vt:lpstr>Monotype Corsiva</vt:lpstr>
      <vt:lpstr>Тема Office</vt:lpstr>
      <vt:lpstr>Презентация PowerPoint</vt:lpstr>
      <vt:lpstr>В  далекие времена, когда о погоде невозможно было узнать из телевизионных сообщений, газет, Интернета, люди пытались каким-то образом определить,  что их ожидает: дождь, солнце, или какие-то природные катаклизмы. Они наблюдали за окружающей их природой, в том числе и за животными, пытаясь выделить закономерности из их поведения в той или иной ситуации. Многие из подобных предсказаний используются и теперь.   Животные и растения очень чутко реагируют на погодные изменения. Ученые насчитывают около 600 видов животных и 400 видов растений, которые могут выступать как барометры - предсказатели штормов, бурь или хорошей безоблачной погоды.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Lenovo</cp:lastModifiedBy>
  <cp:revision>51</cp:revision>
  <cp:lastPrinted>2018-01-14T15:03:24Z</cp:lastPrinted>
  <dcterms:created xsi:type="dcterms:W3CDTF">2015-08-04T08:50:59Z</dcterms:created>
  <dcterms:modified xsi:type="dcterms:W3CDTF">2018-01-14T15:36:56Z</dcterms:modified>
</cp:coreProperties>
</file>