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5" r:id="rId5"/>
    <p:sldId id="263" r:id="rId6"/>
    <p:sldId id="266" r:id="rId7"/>
    <p:sldId id="268" r:id="rId8"/>
    <p:sldId id="270" r:id="rId9"/>
    <p:sldId id="274" r:id="rId10"/>
    <p:sldId id="275" r:id="rId11"/>
    <p:sldId id="276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_1788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</p:spPr>
      </p:pic>
      <p:sp>
        <p:nvSpPr>
          <p:cNvPr id="6" name="Прямоугольник 5"/>
          <p:cNvSpPr/>
          <p:nvPr/>
        </p:nvSpPr>
        <p:spPr>
          <a:xfrm>
            <a:off x="1187624" y="692696"/>
            <a:ext cx="69127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Edinburgh</a:t>
            </a:r>
            <a:endParaRPr lang="ru-RU" sz="7200" b="1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708920"/>
            <a:ext cx="439248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Surname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Miheeva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Name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Ekaterina          </a:t>
            </a:r>
            <a:endParaRPr lang="en-U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Liceum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№28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Teacher: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Zemskova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N.A.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N.Novgorod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692696"/>
            <a:ext cx="3600400" cy="56622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One of the most interesting monuments is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monument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Greyfriars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Bobby, the dog who was sitting near his owner`s grave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year.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 can see it near Bobby`s Bar.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farm7.static.flickr.com/6076/6050796808_0f2fdc0504_b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51125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692696"/>
            <a:ext cx="2962672" cy="56622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Edinburgh you can see the oldest Flower clock in the world.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was made in 1903.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farm7.static.flickr.com/6070/6050794068_38d38b3af3_b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5544616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507288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This year I will visit Edinburgh.</a:t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See you there!</a:t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Thank you for your attention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Edinburgh on the map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67944" y="1628800"/>
            <a:ext cx="5076056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Edinburgh is the capital of Scotland since 1437 and it is the second biggest city in the UK. </a:t>
            </a:r>
          </a:p>
          <a:p>
            <a:pPr marL="0" indent="0" algn="just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is on the East side of Scotland.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250px-United_Kingdom_NUTS_location_map.svg[1]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3995936" cy="5256584"/>
          </a:xfrm>
        </p:spPr>
      </p:pic>
      <p:sp>
        <p:nvSpPr>
          <p:cNvPr id="9" name="Блок-схема: узел 8"/>
          <p:cNvSpPr/>
          <p:nvPr/>
        </p:nvSpPr>
        <p:spPr>
          <a:xfrm>
            <a:off x="2339752" y="364502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Edinburgh Castle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40152" y="1484784"/>
            <a:ext cx="3024336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Edinburgh Castle is one thousand 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years old.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Over one million people visit the castle every year.</a:t>
            </a:r>
            <a:endParaRPr lang="ru-RU" sz="3600" dirty="0"/>
          </a:p>
        </p:txBody>
      </p:sp>
      <p:pic>
        <p:nvPicPr>
          <p:cNvPr id="7" name="Содержимое 3" descr="4f3cb18f9aed9[1]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5616624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908720"/>
            <a:ext cx="3106688" cy="5446205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This is an old part of the city.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new part of Edinburgh is beautiful, too.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3" descr="edinburg_castle_12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5256584" cy="5832648"/>
          </a:xfrm>
        </p:spPr>
      </p:pic>
      <p:pic>
        <p:nvPicPr>
          <p:cNvPr id="6" name="Содержимое 3" descr="noviy_rayon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525658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a lot of places to visit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6096" y="1340768"/>
            <a:ext cx="3528392" cy="50141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monument to Nelson.</a:t>
            </a:r>
          </a:p>
          <a:p>
            <a:r>
              <a:rPr lang="en-US" sz="3200" dirty="0" smtClean="0"/>
              <a:t>National Gallery.</a:t>
            </a:r>
          </a:p>
          <a:p>
            <a:r>
              <a:rPr lang="en-US" sz="3200" dirty="0" smtClean="0"/>
              <a:t>National Museum.</a:t>
            </a:r>
          </a:p>
          <a:p>
            <a:r>
              <a:rPr lang="en-US" sz="3200" dirty="0" smtClean="0"/>
              <a:t>National Military Museum.</a:t>
            </a:r>
          </a:p>
          <a:p>
            <a:r>
              <a:rPr lang="en-US" sz="3200" dirty="0" smtClean="0"/>
              <a:t>National Portrait Gallery</a:t>
            </a:r>
            <a:endParaRPr lang="ru-RU" sz="3200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Содержимое 3" descr="map_edinburgh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896544" cy="5328592"/>
          </a:xfrm>
        </p:spPr>
      </p:pic>
      <p:pic>
        <p:nvPicPr>
          <p:cNvPr id="6" name="Содержимое 3" descr="edinburg3[1].jpg"/>
          <p:cNvPicPr>
            <a:picLocks noChangeAspect="1"/>
          </p:cNvPicPr>
          <p:nvPr/>
        </p:nvPicPr>
        <p:blipFill>
          <a:blip r:embed="rId3" cstate="print"/>
          <a:srcRect l="16198"/>
          <a:stretch>
            <a:fillRect/>
          </a:stretch>
        </p:blipFill>
        <p:spPr>
          <a:xfrm>
            <a:off x="179513" y="1189230"/>
            <a:ext cx="4896543" cy="5408122"/>
          </a:xfrm>
          <a:prstGeom prst="rect">
            <a:avLst/>
          </a:prstGeom>
        </p:spPr>
      </p:pic>
      <p:pic>
        <p:nvPicPr>
          <p:cNvPr id="7" name="Содержимое 3" descr="Edinburgh-National-Gallery-03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4896544" cy="5400600"/>
          </a:xfrm>
          <a:prstGeom prst="rect">
            <a:avLst/>
          </a:prstGeom>
        </p:spPr>
      </p:pic>
      <p:pic>
        <p:nvPicPr>
          <p:cNvPr id="8" name="Содержимое 4" descr="national-museum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196752"/>
            <a:ext cx="4896544" cy="5400600"/>
          </a:xfrm>
          <a:prstGeom prst="rect">
            <a:avLst/>
          </a:prstGeom>
        </p:spPr>
      </p:pic>
      <p:pic>
        <p:nvPicPr>
          <p:cNvPr id="9" name="Содержимое 3" descr="1_1288256987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196752"/>
            <a:ext cx="4896544" cy="5400599"/>
          </a:xfrm>
          <a:prstGeom prst="rect">
            <a:avLst/>
          </a:prstGeom>
        </p:spPr>
      </p:pic>
      <p:pic>
        <p:nvPicPr>
          <p:cNvPr id="10" name="Содержимое 3" descr="EdinburghNationalPortraitGallery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3" y="1196752"/>
            <a:ext cx="4896543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John Knox’s House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most interesting sight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700808"/>
            <a:ext cx="3682752" cy="465411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looked so in the sixteenth century.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John Knox lived in this house.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looks so today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0_stereoscopic_views_-_burns_-_john_knox_house_-_darker_-single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960440" cy="4968552"/>
          </a:xfrm>
        </p:spPr>
      </p:pic>
      <p:pic>
        <p:nvPicPr>
          <p:cNvPr id="6" name="Содержимое 3" descr="John_Knox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3960440" cy="4968552"/>
          </a:xfrm>
          <a:prstGeom prst="rect">
            <a:avLst/>
          </a:prstGeom>
        </p:spPr>
      </p:pic>
      <p:pic>
        <p:nvPicPr>
          <p:cNvPr id="7" name="Содержимое 4" descr="156927_51c55690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484784"/>
            <a:ext cx="3960440" cy="496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1268760"/>
            <a:ext cx="3106688" cy="5086165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 this Café in 1990 Joanne Rowling began to write her book about Harry Potter.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5" descr="mesto-rozdeniya-garri-pottera-300x218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5040560" cy="5112568"/>
          </a:xfrm>
        </p:spPr>
      </p:pic>
      <p:pic>
        <p:nvPicPr>
          <p:cNvPr id="7" name="Picture 2" descr="C:\Users\HOME\Desktop\авт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5112568" cy="5112567"/>
          </a:xfrm>
          <a:prstGeom prst="rect">
            <a:avLst/>
          </a:prstGeom>
          <a:noFill/>
        </p:spPr>
      </p:pic>
      <p:pic>
        <p:nvPicPr>
          <p:cNvPr id="8" name="Picture 4" descr="C:\Users\HOME\Desktop\пот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5112568" cy="511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Edinburgh Zoo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2120" y="1556792"/>
            <a:ext cx="3034680" cy="47981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Is famous for its parade of penguins and interesting productions.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o_1792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5040560" cy="4752528"/>
          </a:xfrm>
        </p:spPr>
      </p:pic>
      <p:pic>
        <p:nvPicPr>
          <p:cNvPr id="6" name="Picture 2" descr="C:\Users\HOME\Desktop\storage.canoe.ca_edin_zo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504056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404664"/>
            <a:ext cx="2962672" cy="61926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most beautiful park is Princess street Garden.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was open in 1820.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Now it became a popular place for rest, picnics, concerts and celebrations.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farm7.static.flickr.com/6196/6050791572_7c8d3e28c5_b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547260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arm7.static.flickr.com/6200/6050241669_b4be83bcd6_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547260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arm7.static.flickr.com/6197/6050793096_ace3a7ee93_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5472608" cy="588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270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Edinburgh on the map</vt:lpstr>
      <vt:lpstr>Edinburgh Castle</vt:lpstr>
      <vt:lpstr>Презентация PowerPoint</vt:lpstr>
      <vt:lpstr>There are a lot of places to visit</vt:lpstr>
      <vt:lpstr>John Knox’s House  is the most interesting sight</vt:lpstr>
      <vt:lpstr>Презентация PowerPoint</vt:lpstr>
      <vt:lpstr>Edinburgh Zoo</vt:lpstr>
      <vt:lpstr>Презентация PowerPoint</vt:lpstr>
      <vt:lpstr>Презентация PowerPoint</vt:lpstr>
      <vt:lpstr>Презентация PowerPoint</vt:lpstr>
      <vt:lpstr>This year I will visit Edinburgh. See you there! 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Учитель</cp:lastModifiedBy>
  <cp:revision>54</cp:revision>
  <dcterms:created xsi:type="dcterms:W3CDTF">2013-11-11T13:08:57Z</dcterms:created>
  <dcterms:modified xsi:type="dcterms:W3CDTF">2018-01-29T13:30:03Z</dcterms:modified>
</cp:coreProperties>
</file>