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8" r:id="rId3"/>
    <p:sldId id="269" r:id="rId4"/>
    <p:sldId id="267" r:id="rId5"/>
    <p:sldId id="258" r:id="rId6"/>
    <p:sldId id="277" r:id="rId7"/>
    <p:sldId id="278" r:id="rId8"/>
    <p:sldId id="279" r:id="rId9"/>
    <p:sldId id="280" r:id="rId10"/>
    <p:sldId id="281" r:id="rId11"/>
    <p:sldId id="283" r:id="rId12"/>
    <p:sldId id="285" r:id="rId13"/>
    <p:sldId id="288" r:id="rId14"/>
    <p:sldId id="291" r:id="rId15"/>
    <p:sldId id="257" r:id="rId16"/>
    <p:sldId id="270" r:id="rId17"/>
    <p:sldId id="292" r:id="rId18"/>
    <p:sldId id="259" r:id="rId19"/>
    <p:sldId id="271" r:id="rId20"/>
    <p:sldId id="272" r:id="rId21"/>
    <p:sldId id="273" r:id="rId22"/>
    <p:sldId id="260" r:id="rId23"/>
    <p:sldId id="261" r:id="rId24"/>
    <p:sldId id="262" r:id="rId25"/>
    <p:sldId id="263" r:id="rId26"/>
    <p:sldId id="265" r:id="rId27"/>
    <p:sldId id="264" r:id="rId28"/>
    <p:sldId id="29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46" y="-10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.jpeg"/><Relationship Id="rId4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.jpeg"/><Relationship Id="rId4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мальчики </c:v>
                </c:pt>
                <c:pt idx="1">
                  <c:v>девочки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мальчики </c:v>
                </c:pt>
                <c:pt idx="1">
                  <c:v>девочки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мальчики </c:v>
                </c:pt>
                <c:pt idx="1">
                  <c:v>девочки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</c:v>
                </c:pt>
                <c:pt idx="1">
                  <c:v>16</c:v>
                </c:pt>
              </c:numCache>
            </c:numRef>
          </c:val>
        </c:ser>
        <c:dLbls>
          <c:showVal val="1"/>
        </c:dLbls>
        <c:gapWidth val="219"/>
        <c:overlap val="-27"/>
        <c:axId val="40888192"/>
        <c:axId val="40889728"/>
      </c:barChart>
      <c:catAx>
        <c:axId val="40888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89728"/>
        <c:crosses val="autoZero"/>
        <c:auto val="1"/>
        <c:lblAlgn val="ctr"/>
        <c:lblOffset val="100"/>
      </c:catAx>
      <c:valAx>
        <c:axId val="40889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8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иллюзия</c:v>
                </c:pt>
                <c:pt idx="1">
                  <c:v>реальность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иллюзия</c:v>
                </c:pt>
                <c:pt idx="1">
                  <c:v>реальность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иллюзия</c:v>
                </c:pt>
                <c:pt idx="1">
                  <c:v>реальность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9</c:v>
                </c:pt>
              </c:numCache>
            </c:numRef>
          </c:val>
        </c:ser>
        <c:gapWidth val="219"/>
        <c:overlap val="-27"/>
        <c:axId val="72344704"/>
        <c:axId val="72346240"/>
      </c:barChart>
      <c:catAx>
        <c:axId val="7234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46240"/>
        <c:crosses val="autoZero"/>
        <c:auto val="1"/>
        <c:lblAlgn val="ctr"/>
        <c:lblOffset val="100"/>
      </c:catAx>
      <c:valAx>
        <c:axId val="72346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4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газировка </c:v>
                </c:pt>
                <c:pt idx="1">
                  <c:v>хлеб</c:v>
                </c:pt>
                <c:pt idx="2">
                  <c:v>сыр</c:v>
                </c:pt>
                <c:pt idx="3">
                  <c:v>шоколад</c:v>
                </c:pt>
                <c:pt idx="4">
                  <c:v>чай</c:v>
                </c:pt>
                <c:pt idx="5">
                  <c:v>кофе</c:v>
                </c:pt>
                <c:pt idx="6">
                  <c:v>сладкое </c:v>
                </c:pt>
                <c:pt idx="7">
                  <c:v>солёное</c:v>
                </c:pt>
                <c:pt idx="8">
                  <c:v>жидкая пища</c:v>
                </c:pt>
                <c:pt idx="9">
                  <c:v>холодные напитки</c:v>
                </c:pt>
                <c:pt idx="10">
                  <c:v>постоянно хочется есть</c:v>
                </c:pt>
                <c:pt idx="11">
                  <c:v>ничего не хочется есть</c:v>
                </c:pt>
                <c:pt idx="12">
                  <c:v>курить</c:v>
                </c:pt>
                <c:pt idx="13">
                  <c:v>копчёности</c:v>
                </c:pt>
                <c:pt idx="14">
                  <c:v>жирная пища</c:v>
                </c:pt>
                <c:pt idx="15">
                  <c:v>хочется пить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38</c:v>
                </c:pt>
                <c:pt idx="1">
                  <c:v>21</c:v>
                </c:pt>
                <c:pt idx="2">
                  <c:v>38</c:v>
                </c:pt>
                <c:pt idx="3">
                  <c:v>42</c:v>
                </c:pt>
                <c:pt idx="4">
                  <c:v>42</c:v>
                </c:pt>
                <c:pt idx="5">
                  <c:v>46</c:v>
                </c:pt>
                <c:pt idx="6">
                  <c:v>59</c:v>
                </c:pt>
                <c:pt idx="7">
                  <c:v>13</c:v>
                </c:pt>
                <c:pt idx="8">
                  <c:v>21</c:v>
                </c:pt>
                <c:pt idx="9">
                  <c:v>50</c:v>
                </c:pt>
                <c:pt idx="10">
                  <c:v>13</c:v>
                </c:pt>
                <c:pt idx="11">
                  <c:v>4.5</c:v>
                </c:pt>
                <c:pt idx="12">
                  <c:v>9</c:v>
                </c:pt>
                <c:pt idx="13">
                  <c:v>42</c:v>
                </c:pt>
                <c:pt idx="14">
                  <c:v>38</c:v>
                </c:pt>
                <c:pt idx="15">
                  <c:v>17</c:v>
                </c:pt>
              </c:numCache>
            </c:numRef>
          </c:val>
        </c:ser>
        <c:gapWidth val="115"/>
        <c:overlap val="-20"/>
        <c:axId val="78031872"/>
        <c:axId val="78050048"/>
      </c:barChart>
      <c:catAx>
        <c:axId val="780318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50048"/>
        <c:crosses val="autoZero"/>
        <c:auto val="1"/>
        <c:lblAlgn val="ctr"/>
        <c:lblOffset val="100"/>
      </c:catAx>
      <c:valAx>
        <c:axId val="780500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3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6">
                    <a:shade val="74000"/>
                    <a:satMod val="130000"/>
                    <a:lumMod val="90000"/>
                  </a:schemeClr>
                  <a:schemeClr val="accent6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кальций </c:v>
                </c:pt>
                <c:pt idx="1">
                  <c:v>азот</c:v>
                </c:pt>
                <c:pt idx="2">
                  <c:v>кальций, фосфор</c:v>
                </c:pt>
                <c:pt idx="3">
                  <c:v>магний </c:v>
                </c:pt>
                <c:pt idx="4">
                  <c:v>сера</c:v>
                </c:pt>
                <c:pt idx="5">
                  <c:v>фосфор, сера</c:v>
                </c:pt>
                <c:pt idx="6">
                  <c:v>глюкоза</c:v>
                </c:pt>
                <c:pt idx="7">
                  <c:v>хлориды</c:v>
                </c:pt>
                <c:pt idx="8">
                  <c:v>вода</c:v>
                </c:pt>
                <c:pt idx="9">
                  <c:v>марганец</c:v>
                </c:pt>
                <c:pt idx="10">
                  <c:v>аминокислоты</c:v>
                </c:pt>
                <c:pt idx="11">
                  <c:v>витамины группы В</c:v>
                </c:pt>
                <c:pt idx="12">
                  <c:v>кремний</c:v>
                </c:pt>
                <c:pt idx="13">
                  <c:v>холестерин</c:v>
                </c:pt>
                <c:pt idx="14">
                  <c:v>кальций</c:v>
                </c:pt>
                <c:pt idx="15">
                  <c:v>вода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38</c:v>
                </c:pt>
                <c:pt idx="1">
                  <c:v>21</c:v>
                </c:pt>
                <c:pt idx="2">
                  <c:v>38</c:v>
                </c:pt>
                <c:pt idx="3">
                  <c:v>42</c:v>
                </c:pt>
                <c:pt idx="4">
                  <c:v>42</c:v>
                </c:pt>
                <c:pt idx="5">
                  <c:v>46</c:v>
                </c:pt>
                <c:pt idx="6">
                  <c:v>59</c:v>
                </c:pt>
                <c:pt idx="7">
                  <c:v>13</c:v>
                </c:pt>
                <c:pt idx="8">
                  <c:v>21</c:v>
                </c:pt>
                <c:pt idx="9">
                  <c:v>50</c:v>
                </c:pt>
                <c:pt idx="10">
                  <c:v>13</c:v>
                </c:pt>
                <c:pt idx="11">
                  <c:v>4.5</c:v>
                </c:pt>
                <c:pt idx="12">
                  <c:v>9</c:v>
                </c:pt>
                <c:pt idx="13">
                  <c:v>42</c:v>
                </c:pt>
                <c:pt idx="14">
                  <c:v>38</c:v>
                </c:pt>
                <c:pt idx="15">
                  <c:v>17</c:v>
                </c:pt>
              </c:numCache>
            </c:numRef>
          </c:val>
        </c:ser>
        <c:gapWidth val="115"/>
        <c:overlap val="-20"/>
        <c:axId val="77911168"/>
        <c:axId val="77912704"/>
      </c:barChart>
      <c:catAx>
        <c:axId val="77911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12704"/>
        <c:crosses val="autoZero"/>
        <c:auto val="1"/>
        <c:lblAlgn val="ctr"/>
        <c:lblOffset val="100"/>
      </c:catAx>
      <c:valAx>
        <c:axId val="779127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лет </c:v>
                </c:pt>
                <c:pt idx="1">
                  <c:v>13 лет </c:v>
                </c:pt>
                <c:pt idx="2">
                  <c:v>14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лет </c:v>
                </c:pt>
                <c:pt idx="1">
                  <c:v>13 лет </c:v>
                </c:pt>
                <c:pt idx="2">
                  <c:v>14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лет </c:v>
                </c:pt>
                <c:pt idx="1">
                  <c:v>13 лет </c:v>
                </c:pt>
                <c:pt idx="2">
                  <c:v>14 лет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24</c:v>
                </c:pt>
              </c:numCache>
            </c:numRef>
          </c:val>
        </c:ser>
        <c:dLbls>
          <c:showVal val="1"/>
        </c:dLbls>
        <c:gapWidth val="219"/>
        <c:overlap val="-27"/>
        <c:axId val="60487168"/>
        <c:axId val="60488704"/>
      </c:barChart>
      <c:catAx>
        <c:axId val="60487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88704"/>
        <c:crosses val="autoZero"/>
        <c:auto val="1"/>
        <c:lblAlgn val="ctr"/>
        <c:lblOffset val="100"/>
      </c:catAx>
      <c:valAx>
        <c:axId val="60488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8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gapWidth val="219"/>
        <c:overlap val="-27"/>
        <c:axId val="61208064"/>
        <c:axId val="61209600"/>
      </c:barChart>
      <c:catAx>
        <c:axId val="61208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9600"/>
        <c:crosses val="autoZero"/>
        <c:auto val="1"/>
        <c:lblAlgn val="ctr"/>
        <c:lblOffset val="100"/>
      </c:catAx>
      <c:valAx>
        <c:axId val="61209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сижу дома, смотрю ТВ, играю в комп.</c:v>
                </c:pt>
                <c:pt idx="1">
                  <c:v>гуляю с друзьями</c:v>
                </c:pt>
                <c:pt idx="2">
                  <c:v>занимаюсь спортом </c:v>
                </c:pt>
                <c:pt idx="3">
                  <c:v>не свободного времени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сижу дома, смотрю ТВ, играю в комп.</c:v>
                </c:pt>
                <c:pt idx="1">
                  <c:v>гуляю с друзьями</c:v>
                </c:pt>
                <c:pt idx="2">
                  <c:v>занимаюсь спортом </c:v>
                </c:pt>
                <c:pt idx="3">
                  <c:v>не свободного времени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сижу дома, смотрю ТВ, играю в комп.</c:v>
                </c:pt>
                <c:pt idx="1">
                  <c:v>гуляю с друзьями</c:v>
                </c:pt>
                <c:pt idx="2">
                  <c:v>занимаюсь спортом </c:v>
                </c:pt>
                <c:pt idx="3">
                  <c:v>не свободного времени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gapWidth val="219"/>
        <c:overlap val="-27"/>
        <c:axId val="71656576"/>
        <c:axId val="71658112"/>
      </c:barChart>
      <c:catAx>
        <c:axId val="7165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58112"/>
        <c:crosses val="autoZero"/>
        <c:auto val="1"/>
        <c:lblAlgn val="ctr"/>
        <c:lblOffset val="100"/>
      </c:catAx>
      <c:valAx>
        <c:axId val="71658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5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как получится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как получится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как получится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gapWidth val="219"/>
        <c:overlap val="-27"/>
        <c:axId val="71701632"/>
        <c:axId val="71703168"/>
      </c:barChart>
      <c:catAx>
        <c:axId val="71701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703168"/>
        <c:crosses val="autoZero"/>
        <c:auto val="1"/>
        <c:lblAlgn val="ctr"/>
        <c:lblOffset val="100"/>
      </c:catAx>
      <c:valAx>
        <c:axId val="71703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70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2 дня </c:v>
                </c:pt>
                <c:pt idx="2">
                  <c:v>никода</c:v>
                </c:pt>
                <c:pt idx="3">
                  <c:v>что это такое?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2 дня </c:v>
                </c:pt>
                <c:pt idx="2">
                  <c:v>никода</c:v>
                </c:pt>
                <c:pt idx="3">
                  <c:v>что это такое?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2 дня </c:v>
                </c:pt>
                <c:pt idx="2">
                  <c:v>никода</c:v>
                </c:pt>
                <c:pt idx="3">
                  <c:v>что это такое?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gapWidth val="219"/>
        <c:overlap val="-27"/>
        <c:axId val="71836800"/>
        <c:axId val="71838336"/>
      </c:barChart>
      <c:catAx>
        <c:axId val="71836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838336"/>
        <c:crosses val="autoZero"/>
        <c:auto val="1"/>
        <c:lblAlgn val="ctr"/>
        <c:lblOffset val="100"/>
      </c:catAx>
      <c:valAx>
        <c:axId val="71838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83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вчера</c:v>
                </c:pt>
                <c:pt idx="1">
                  <c:v>неделю назад</c:v>
                </c:pt>
                <c:pt idx="2">
                  <c:v>месяц назад</c:v>
                </c:pt>
                <c:pt idx="3">
                  <c:v>не помню</c:v>
                </c:pt>
                <c:pt idx="4">
                  <c:v>более 1 года назад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вчера</c:v>
                </c:pt>
                <c:pt idx="1">
                  <c:v>неделю назад</c:v>
                </c:pt>
                <c:pt idx="2">
                  <c:v>месяц назад</c:v>
                </c:pt>
                <c:pt idx="3">
                  <c:v>не помню</c:v>
                </c:pt>
                <c:pt idx="4">
                  <c:v>более 1 года назад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вчера</c:v>
                </c:pt>
                <c:pt idx="1">
                  <c:v>неделю назад</c:v>
                </c:pt>
                <c:pt idx="2">
                  <c:v>месяц назад</c:v>
                </c:pt>
                <c:pt idx="3">
                  <c:v>не помню</c:v>
                </c:pt>
                <c:pt idx="4">
                  <c:v>более 1 года назад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  <c:pt idx="4">
                  <c:v>14</c:v>
                </c:pt>
              </c:numCache>
            </c:numRef>
          </c:val>
        </c:ser>
        <c:gapWidth val="219"/>
        <c:overlap val="-27"/>
        <c:axId val="72003968"/>
        <c:axId val="72005504"/>
      </c:barChart>
      <c:catAx>
        <c:axId val="72003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005504"/>
        <c:crosses val="autoZero"/>
        <c:auto val="1"/>
        <c:lblAlgn val="ctr"/>
        <c:lblOffset val="100"/>
      </c:catAx>
      <c:valAx>
        <c:axId val="72005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0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gapWidth val="219"/>
        <c:overlap val="-27"/>
        <c:axId val="72123904"/>
        <c:axId val="72125440"/>
      </c:barChart>
      <c:catAx>
        <c:axId val="72123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125440"/>
        <c:crosses val="autoZero"/>
        <c:auto val="1"/>
        <c:lblAlgn val="ctr"/>
        <c:lblOffset val="100"/>
      </c:catAx>
      <c:valAx>
        <c:axId val="721254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12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это здорово </c:v>
                </c:pt>
                <c:pt idx="1">
                  <c:v>можно обойтись и без него </c:v>
                </c:pt>
                <c:pt idx="2">
                  <c:v>иногда нужно соблюдать</c:v>
                </c:pt>
                <c:pt idx="3">
                  <c:v>не могу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это здорово </c:v>
                </c:pt>
                <c:pt idx="1">
                  <c:v>можно обойтись и без него </c:v>
                </c:pt>
                <c:pt idx="2">
                  <c:v>иногда нужно соблюдать</c:v>
                </c:pt>
                <c:pt idx="3">
                  <c:v>не могу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это здорово </c:v>
                </c:pt>
                <c:pt idx="1">
                  <c:v>можно обойтись и без него </c:v>
                </c:pt>
                <c:pt idx="2">
                  <c:v>иногда нужно соблюдать</c:v>
                </c:pt>
                <c:pt idx="3">
                  <c:v>не могу ответить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3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gapWidth val="219"/>
        <c:overlap val="-27"/>
        <c:axId val="72291456"/>
        <c:axId val="72292992"/>
      </c:barChart>
      <c:catAx>
        <c:axId val="72291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92992"/>
        <c:crosses val="autoZero"/>
        <c:auto val="1"/>
        <c:lblAlgn val="ctr"/>
        <c:lblOffset val="100"/>
      </c:catAx>
      <c:valAx>
        <c:axId val="72292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9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CB5E9-FA06-4E85-A7F4-37A84D685778}" type="doc">
      <dgm:prSet loTypeId="urn:microsoft.com/office/officeart/2005/8/layout/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46A3DCC-7DEB-4A71-B6C9-684E0449D0CF}">
      <dgm:prSet phldrT="[Текст]" custT="1"/>
      <dgm:spPr/>
      <dgm:t>
        <a:bodyPr/>
        <a:lstStyle/>
        <a:p>
          <a:r>
            <a:rPr lang="ru-RU" sz="1200" b="1" dirty="0" smtClean="0"/>
            <a:t>разгадывая кроссворды, изучая иностранные языки, производя подсчеты в уме, мы тренируем головной мозг</a:t>
          </a:r>
          <a:endParaRPr lang="ru-RU" sz="1200" b="1" dirty="0"/>
        </a:p>
      </dgm:t>
    </dgm:pt>
    <dgm:pt modelId="{64BA8BAE-C00B-4B01-8429-86C6227322FA}" type="parTrans" cxnId="{AD29A411-5EA2-42AC-8F55-7FD36B4AAD7F}">
      <dgm:prSet/>
      <dgm:spPr/>
      <dgm:t>
        <a:bodyPr/>
        <a:lstStyle/>
        <a:p>
          <a:endParaRPr lang="ru-RU"/>
        </a:p>
      </dgm:t>
    </dgm:pt>
    <dgm:pt modelId="{A6EF5CA4-FC26-4568-BF56-D84A6379975C}" type="sibTrans" cxnId="{AD29A411-5EA2-42AC-8F55-7FD36B4AAD7F}">
      <dgm:prSet/>
      <dgm:spPr/>
      <dgm:t>
        <a:bodyPr/>
        <a:lstStyle/>
        <a:p>
          <a:endParaRPr lang="ru-RU"/>
        </a:p>
      </dgm:t>
    </dgm:pt>
    <dgm:pt modelId="{B6AE404A-1C6A-4DFB-985F-A3CC022B4559}">
      <dgm:prSet phldrT="[Текст]" custT="1"/>
      <dgm:spPr/>
      <dgm:t>
        <a:bodyPr/>
        <a:lstStyle/>
        <a:p>
          <a:r>
            <a:rPr lang="ru-RU" sz="1400" b="1" dirty="0" smtClean="0"/>
            <a:t>работа – важный элемент здорового образа жизни</a:t>
          </a:r>
          <a:endParaRPr lang="ru-RU" sz="1400" b="1" dirty="0"/>
        </a:p>
      </dgm:t>
    </dgm:pt>
    <dgm:pt modelId="{96ECAF51-D6F7-4D03-BBC3-28A8AC2A69FE}" type="parTrans" cxnId="{704DCF22-B641-4965-9427-760702BD9EFF}">
      <dgm:prSet/>
      <dgm:spPr/>
      <dgm:t>
        <a:bodyPr/>
        <a:lstStyle/>
        <a:p>
          <a:endParaRPr lang="ru-RU"/>
        </a:p>
      </dgm:t>
    </dgm:pt>
    <dgm:pt modelId="{7F5F31BA-A898-4309-84A0-46647EEA6E36}" type="sibTrans" cxnId="{704DCF22-B641-4965-9427-760702BD9EFF}">
      <dgm:prSet/>
      <dgm:spPr/>
      <dgm:t>
        <a:bodyPr/>
        <a:lstStyle/>
        <a:p>
          <a:endParaRPr lang="ru-RU"/>
        </a:p>
      </dgm:t>
    </dgm:pt>
    <dgm:pt modelId="{C7B47054-F54B-4300-BF16-16CA9BCFF2C9}">
      <dgm:prSet phldrT="[Текст]" custT="1"/>
      <dgm:spPr/>
      <dgm:t>
        <a:bodyPr/>
        <a:lstStyle/>
        <a:p>
          <a:r>
            <a:rPr lang="ru-RU" sz="1400" b="1" dirty="0" smtClean="0"/>
            <a:t>не ешьте слишком много</a:t>
          </a:r>
          <a:endParaRPr lang="ru-RU" sz="1400" b="1" dirty="0"/>
        </a:p>
      </dgm:t>
    </dgm:pt>
    <dgm:pt modelId="{8AB0E5C4-9FE7-4F1B-838F-FA3D7A632259}" type="parTrans" cxnId="{035C3E4C-DE5C-4C94-B76A-A8771E8ABC00}">
      <dgm:prSet/>
      <dgm:spPr/>
      <dgm:t>
        <a:bodyPr/>
        <a:lstStyle/>
        <a:p>
          <a:endParaRPr lang="ru-RU"/>
        </a:p>
      </dgm:t>
    </dgm:pt>
    <dgm:pt modelId="{6B1B188A-B54B-4CB5-87B2-62575A7C349A}" type="sibTrans" cxnId="{035C3E4C-DE5C-4C94-B76A-A8771E8ABC00}">
      <dgm:prSet/>
      <dgm:spPr/>
      <dgm:t>
        <a:bodyPr/>
        <a:lstStyle/>
        <a:p>
          <a:endParaRPr lang="ru-RU"/>
        </a:p>
      </dgm:t>
    </dgm:pt>
    <dgm:pt modelId="{8B84F68E-9A93-4199-BC8D-A040D7443835}">
      <dgm:prSet custT="1"/>
      <dgm:spPr/>
      <dgm:t>
        <a:bodyPr/>
        <a:lstStyle/>
        <a:p>
          <a:r>
            <a:rPr lang="ru-RU" sz="1400" b="1" dirty="0" smtClean="0"/>
            <a:t>спать лучше в прохладной комнате (при температуре 17-18 градусов)</a:t>
          </a:r>
          <a:endParaRPr lang="ru-RU" sz="1400" b="1" dirty="0"/>
        </a:p>
      </dgm:t>
    </dgm:pt>
    <dgm:pt modelId="{894BCAF3-3757-42AD-BB04-2F91151E0EB4}" type="parTrans" cxnId="{32D2841D-142C-4267-B237-FD9C3756FD1C}">
      <dgm:prSet/>
      <dgm:spPr/>
      <dgm:t>
        <a:bodyPr/>
        <a:lstStyle/>
        <a:p>
          <a:endParaRPr lang="ru-RU"/>
        </a:p>
      </dgm:t>
    </dgm:pt>
    <dgm:pt modelId="{3F9C6EA7-2762-43D2-920A-94719CC2F7FC}" type="sibTrans" cxnId="{32D2841D-142C-4267-B237-FD9C3756FD1C}">
      <dgm:prSet/>
      <dgm:spPr/>
      <dgm:t>
        <a:bodyPr/>
        <a:lstStyle/>
        <a:p>
          <a:endParaRPr lang="ru-RU"/>
        </a:p>
      </dgm:t>
    </dgm:pt>
    <dgm:pt modelId="{8C77A572-A83F-4680-9E45-D4B94E13E466}">
      <dgm:prSet custT="1"/>
      <dgm:spPr/>
      <dgm:t>
        <a:bodyPr/>
        <a:lstStyle/>
        <a:p>
          <a:r>
            <a:rPr lang="ru-RU" sz="1400" b="1" dirty="0" smtClean="0"/>
            <a:t>дольше сохранить молодость помогут любовь и нежность</a:t>
          </a:r>
          <a:endParaRPr lang="ru-RU" sz="1400" b="1" dirty="0"/>
        </a:p>
      </dgm:t>
    </dgm:pt>
    <dgm:pt modelId="{AF9C69BB-D2F4-4188-BB6A-E72A302A0496}" type="parTrans" cxnId="{25DE677B-4A39-4E8C-B7EC-FDC101648BDB}">
      <dgm:prSet/>
      <dgm:spPr/>
      <dgm:t>
        <a:bodyPr/>
        <a:lstStyle/>
        <a:p>
          <a:endParaRPr lang="ru-RU"/>
        </a:p>
      </dgm:t>
    </dgm:pt>
    <dgm:pt modelId="{551608CB-F154-411A-AEB3-F7A13F4C169F}" type="sibTrans" cxnId="{25DE677B-4A39-4E8C-B7EC-FDC101648BDB}">
      <dgm:prSet/>
      <dgm:spPr/>
      <dgm:t>
        <a:bodyPr/>
        <a:lstStyle/>
        <a:p>
          <a:endParaRPr lang="ru-RU"/>
        </a:p>
      </dgm:t>
    </dgm:pt>
    <dgm:pt modelId="{02B76834-6E93-4EFA-AC6F-3CFD47090AA2}">
      <dgm:prSet custT="1"/>
      <dgm:spPr/>
      <dgm:t>
        <a:bodyPr/>
        <a:lstStyle/>
        <a:p>
          <a:r>
            <a:rPr lang="ru-RU" sz="1400" b="1" dirty="0" smtClean="0"/>
            <a:t>чаще двигайтесь</a:t>
          </a:r>
          <a:endParaRPr lang="ru-RU" sz="1400" b="1" dirty="0"/>
        </a:p>
      </dgm:t>
    </dgm:pt>
    <dgm:pt modelId="{AAD9422E-74D8-4B4F-8215-F147973217C9}" type="parTrans" cxnId="{98AD02EF-DC36-4DCC-91DB-9F30D7871818}">
      <dgm:prSet/>
      <dgm:spPr/>
      <dgm:t>
        <a:bodyPr/>
        <a:lstStyle/>
        <a:p>
          <a:endParaRPr lang="ru-RU"/>
        </a:p>
      </dgm:t>
    </dgm:pt>
    <dgm:pt modelId="{E81F8294-4FF2-4CEE-8787-06516860D2EA}" type="sibTrans" cxnId="{98AD02EF-DC36-4DCC-91DB-9F30D7871818}">
      <dgm:prSet/>
      <dgm:spPr/>
      <dgm:t>
        <a:bodyPr/>
        <a:lstStyle/>
        <a:p>
          <a:endParaRPr lang="ru-RU"/>
        </a:p>
      </dgm:t>
    </dgm:pt>
    <dgm:pt modelId="{84663083-CDFA-4AAD-9A39-77C5C215F607}">
      <dgm:prSet custT="1"/>
      <dgm:spPr/>
      <dgm:t>
        <a:bodyPr/>
        <a:lstStyle/>
        <a:p>
          <a:r>
            <a:rPr lang="ru-RU" sz="1400" b="1" dirty="0" smtClean="0"/>
            <a:t>не всегда подавляйте в себе гнев</a:t>
          </a:r>
          <a:endParaRPr lang="ru-RU" sz="1400" b="1" dirty="0"/>
        </a:p>
      </dgm:t>
    </dgm:pt>
    <dgm:pt modelId="{A982DD1D-68DB-42F0-99BD-8625C1177FA0}" type="parTrans" cxnId="{D4F430D0-5FE8-4B0B-9B0C-90AB6550A13D}">
      <dgm:prSet/>
      <dgm:spPr/>
      <dgm:t>
        <a:bodyPr/>
        <a:lstStyle/>
        <a:p>
          <a:endParaRPr lang="ru-RU"/>
        </a:p>
      </dgm:t>
    </dgm:pt>
    <dgm:pt modelId="{50D6F954-6FBA-4E28-9261-13438EAEEC20}" type="sibTrans" cxnId="{D4F430D0-5FE8-4B0B-9B0C-90AB6550A13D}">
      <dgm:prSet/>
      <dgm:spPr/>
      <dgm:t>
        <a:bodyPr/>
        <a:lstStyle/>
        <a:p>
          <a:endParaRPr lang="ru-RU"/>
        </a:p>
      </dgm:t>
    </dgm:pt>
    <dgm:pt modelId="{8ED17465-C79D-4100-A186-3DFCFF565B7C}">
      <dgm:prSet custT="1"/>
      <dgm:spPr/>
      <dgm:t>
        <a:bodyPr/>
        <a:lstStyle/>
        <a:p>
          <a:r>
            <a:rPr lang="ru-RU" sz="1400" b="1" dirty="0" smtClean="0"/>
            <a:t>периодически балуйте себя</a:t>
          </a:r>
          <a:endParaRPr lang="ru-RU" sz="1400" b="1" dirty="0"/>
        </a:p>
      </dgm:t>
    </dgm:pt>
    <dgm:pt modelId="{6F345ABB-667D-48E2-9CB6-94C83BAD5E57}" type="parTrans" cxnId="{7D52CD4A-E4E2-4F15-958A-7DACDCD05B92}">
      <dgm:prSet/>
      <dgm:spPr/>
      <dgm:t>
        <a:bodyPr/>
        <a:lstStyle/>
        <a:p>
          <a:endParaRPr lang="ru-RU"/>
        </a:p>
      </dgm:t>
    </dgm:pt>
    <dgm:pt modelId="{7D0AD37E-D6E0-42AC-8F1B-AF68B6F5CD63}" type="sibTrans" cxnId="{7D52CD4A-E4E2-4F15-958A-7DACDCD05B92}">
      <dgm:prSet/>
      <dgm:spPr/>
      <dgm:t>
        <a:bodyPr/>
        <a:lstStyle/>
        <a:p>
          <a:endParaRPr lang="ru-RU"/>
        </a:p>
      </dgm:t>
    </dgm:pt>
    <dgm:pt modelId="{9C79C4DA-6177-4074-978A-F48F1EB0D444}">
      <dgm:prSet custT="1"/>
      <dgm:spPr/>
      <dgm:t>
        <a:bodyPr/>
        <a:lstStyle/>
        <a:p>
          <a:r>
            <a:rPr lang="ru-RU" sz="1400" b="1" dirty="0" smtClean="0"/>
            <a:t>имейте на все свое мнение</a:t>
          </a:r>
          <a:endParaRPr lang="ru-RU" sz="1400" b="1" dirty="0"/>
        </a:p>
      </dgm:t>
    </dgm:pt>
    <dgm:pt modelId="{7228B7C0-D560-4F76-89B2-198B1E42EA91}" type="parTrans" cxnId="{2358B882-F47D-4AF6-8829-04B8F79CBF73}">
      <dgm:prSet/>
      <dgm:spPr/>
      <dgm:t>
        <a:bodyPr/>
        <a:lstStyle/>
        <a:p>
          <a:endParaRPr lang="ru-RU"/>
        </a:p>
      </dgm:t>
    </dgm:pt>
    <dgm:pt modelId="{12BD4346-F106-4953-9AC1-1F1A3EBFB076}" type="sibTrans" cxnId="{2358B882-F47D-4AF6-8829-04B8F79CBF73}">
      <dgm:prSet/>
      <dgm:spPr/>
      <dgm:t>
        <a:bodyPr/>
        <a:lstStyle/>
        <a:p>
          <a:endParaRPr lang="ru-RU"/>
        </a:p>
      </dgm:t>
    </dgm:pt>
    <dgm:pt modelId="{016F5E4D-153A-4C83-AABA-ED6695AF4996}">
      <dgm:prSet custT="1"/>
      <dgm:spPr/>
      <dgm:t>
        <a:bodyPr/>
        <a:lstStyle/>
        <a:p>
          <a:r>
            <a:rPr lang="ru-RU" sz="1400" b="1" dirty="0" smtClean="0"/>
            <a:t>меню должно соответствовать возрасту</a:t>
          </a:r>
          <a:endParaRPr lang="ru-RU" sz="1400" b="1" dirty="0"/>
        </a:p>
      </dgm:t>
    </dgm:pt>
    <dgm:pt modelId="{DAA2AE1D-F75E-4587-9C4B-F6108A8B2635}" type="parTrans" cxnId="{60BA49BE-3CA6-4766-8A19-FBD78D92ABE5}">
      <dgm:prSet/>
      <dgm:spPr/>
      <dgm:t>
        <a:bodyPr/>
        <a:lstStyle/>
        <a:p>
          <a:endParaRPr lang="ru-RU"/>
        </a:p>
      </dgm:t>
    </dgm:pt>
    <dgm:pt modelId="{3BACE3A5-FED8-4C72-843D-6334DFF37BF9}" type="sibTrans" cxnId="{60BA49BE-3CA6-4766-8A19-FBD78D92ABE5}">
      <dgm:prSet/>
      <dgm:spPr/>
      <dgm:t>
        <a:bodyPr/>
        <a:lstStyle/>
        <a:p>
          <a:endParaRPr lang="ru-RU"/>
        </a:p>
      </dgm:t>
    </dgm:pt>
    <dgm:pt modelId="{8D787D1F-37E9-4DA5-883E-0A882C5AB96F}" type="pres">
      <dgm:prSet presAssocID="{75ECB5E9-FA06-4E85-A7F4-37A84D6857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1E21D-E408-4D2B-B2F2-9450555734E4}" type="pres">
      <dgm:prSet presAssocID="{D46A3DCC-7DEB-4A71-B6C9-684E0449D0CF}" presName="parentLin" presStyleCnt="0"/>
      <dgm:spPr/>
    </dgm:pt>
    <dgm:pt modelId="{FC509317-8879-48D4-B992-7810FDE06C34}" type="pres">
      <dgm:prSet presAssocID="{D46A3DCC-7DEB-4A71-B6C9-684E0449D0CF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15C9C8D4-62A2-41D9-A8F1-191855194CC6}" type="pres">
      <dgm:prSet presAssocID="{D46A3DCC-7DEB-4A71-B6C9-684E0449D0CF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F9716-731F-477F-B293-79C327CBB82D}" type="pres">
      <dgm:prSet presAssocID="{D46A3DCC-7DEB-4A71-B6C9-684E0449D0CF}" presName="negativeSpace" presStyleCnt="0"/>
      <dgm:spPr/>
    </dgm:pt>
    <dgm:pt modelId="{F41D5C3B-E792-4C26-80CF-42D0A5456F0F}" type="pres">
      <dgm:prSet presAssocID="{D46A3DCC-7DEB-4A71-B6C9-684E0449D0CF}" presName="childText" presStyleLbl="conFgAcc1" presStyleIdx="0" presStyleCnt="10">
        <dgm:presLayoutVars>
          <dgm:bulletEnabled val="1"/>
        </dgm:presLayoutVars>
      </dgm:prSet>
      <dgm:spPr/>
    </dgm:pt>
    <dgm:pt modelId="{CB897E65-41A0-43CF-9708-F6666D605622}" type="pres">
      <dgm:prSet presAssocID="{A6EF5CA4-FC26-4568-BF56-D84A6379975C}" presName="spaceBetweenRectangles" presStyleCnt="0"/>
      <dgm:spPr/>
    </dgm:pt>
    <dgm:pt modelId="{6B88CD06-167E-4C66-9864-CBF8518CB1EF}" type="pres">
      <dgm:prSet presAssocID="{B6AE404A-1C6A-4DFB-985F-A3CC022B4559}" presName="parentLin" presStyleCnt="0"/>
      <dgm:spPr/>
    </dgm:pt>
    <dgm:pt modelId="{39594E30-2995-438F-A4F8-C5FAAE40063C}" type="pres">
      <dgm:prSet presAssocID="{B6AE404A-1C6A-4DFB-985F-A3CC022B4559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236008A1-0E0B-40FF-A531-2478743EF477}" type="pres">
      <dgm:prSet presAssocID="{B6AE404A-1C6A-4DFB-985F-A3CC022B4559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5C515-F697-4A6A-AF19-6827BA57A6B3}" type="pres">
      <dgm:prSet presAssocID="{B6AE404A-1C6A-4DFB-985F-A3CC022B4559}" presName="negativeSpace" presStyleCnt="0"/>
      <dgm:spPr/>
    </dgm:pt>
    <dgm:pt modelId="{853ED44F-F3B0-40CF-8EB3-09E260D15E85}" type="pres">
      <dgm:prSet presAssocID="{B6AE404A-1C6A-4DFB-985F-A3CC022B4559}" presName="childText" presStyleLbl="conFgAcc1" presStyleIdx="1" presStyleCnt="10">
        <dgm:presLayoutVars>
          <dgm:bulletEnabled val="1"/>
        </dgm:presLayoutVars>
      </dgm:prSet>
      <dgm:spPr/>
    </dgm:pt>
    <dgm:pt modelId="{A02021E3-3D11-4665-AD65-6F250EF247FB}" type="pres">
      <dgm:prSet presAssocID="{7F5F31BA-A898-4309-84A0-46647EEA6E36}" presName="spaceBetweenRectangles" presStyleCnt="0"/>
      <dgm:spPr/>
    </dgm:pt>
    <dgm:pt modelId="{19E686A8-7ED7-40FA-B80D-7323007117D1}" type="pres">
      <dgm:prSet presAssocID="{C7B47054-F54B-4300-BF16-16CA9BCFF2C9}" presName="parentLin" presStyleCnt="0"/>
      <dgm:spPr/>
    </dgm:pt>
    <dgm:pt modelId="{F0FBE7EB-9D03-42E9-87FB-30AC1C8E0D94}" type="pres">
      <dgm:prSet presAssocID="{C7B47054-F54B-4300-BF16-16CA9BCFF2C9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06C8D7C0-117B-4207-8309-AD010D81CAE4}" type="pres">
      <dgm:prSet presAssocID="{C7B47054-F54B-4300-BF16-16CA9BCFF2C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597-7C64-4864-83F5-204D8D04E57E}" type="pres">
      <dgm:prSet presAssocID="{C7B47054-F54B-4300-BF16-16CA9BCFF2C9}" presName="negativeSpace" presStyleCnt="0"/>
      <dgm:spPr/>
    </dgm:pt>
    <dgm:pt modelId="{2A3E20CB-7A32-4051-B1B4-DE224CDB02E8}" type="pres">
      <dgm:prSet presAssocID="{C7B47054-F54B-4300-BF16-16CA9BCFF2C9}" presName="childText" presStyleLbl="conFgAcc1" presStyleIdx="2" presStyleCnt="10">
        <dgm:presLayoutVars>
          <dgm:bulletEnabled val="1"/>
        </dgm:presLayoutVars>
      </dgm:prSet>
      <dgm:spPr/>
    </dgm:pt>
    <dgm:pt modelId="{D6F8B0B0-D2C6-4E1E-B23B-E08983621211}" type="pres">
      <dgm:prSet presAssocID="{6B1B188A-B54B-4CB5-87B2-62575A7C349A}" presName="spaceBetweenRectangles" presStyleCnt="0"/>
      <dgm:spPr/>
    </dgm:pt>
    <dgm:pt modelId="{19668661-1083-4C39-8BFF-9A4A81882F3D}" type="pres">
      <dgm:prSet presAssocID="{016F5E4D-153A-4C83-AABA-ED6695AF4996}" presName="parentLin" presStyleCnt="0"/>
      <dgm:spPr/>
    </dgm:pt>
    <dgm:pt modelId="{F74F559E-E9B4-4036-AD73-F8F3F59BB484}" type="pres">
      <dgm:prSet presAssocID="{016F5E4D-153A-4C83-AABA-ED6695AF4996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471572C7-764B-4C27-908F-C2CC8A1C1DEB}" type="pres">
      <dgm:prSet presAssocID="{016F5E4D-153A-4C83-AABA-ED6695AF499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DF0B3-0E54-465F-86EB-38B309BFFF76}" type="pres">
      <dgm:prSet presAssocID="{016F5E4D-153A-4C83-AABA-ED6695AF4996}" presName="negativeSpace" presStyleCnt="0"/>
      <dgm:spPr/>
    </dgm:pt>
    <dgm:pt modelId="{3383FBA8-ECB2-41C3-BE47-6BD82F45F85B}" type="pres">
      <dgm:prSet presAssocID="{016F5E4D-153A-4C83-AABA-ED6695AF4996}" presName="childText" presStyleLbl="conFgAcc1" presStyleIdx="3" presStyleCnt="10">
        <dgm:presLayoutVars>
          <dgm:bulletEnabled val="1"/>
        </dgm:presLayoutVars>
      </dgm:prSet>
      <dgm:spPr/>
    </dgm:pt>
    <dgm:pt modelId="{806E6030-E17E-41C7-B1B8-673202E4F65E}" type="pres">
      <dgm:prSet presAssocID="{3BACE3A5-FED8-4C72-843D-6334DFF37BF9}" presName="spaceBetweenRectangles" presStyleCnt="0"/>
      <dgm:spPr/>
    </dgm:pt>
    <dgm:pt modelId="{53CC4D4E-D5C5-45DA-8C68-21595C7533A0}" type="pres">
      <dgm:prSet presAssocID="{9C79C4DA-6177-4074-978A-F48F1EB0D444}" presName="parentLin" presStyleCnt="0"/>
      <dgm:spPr/>
    </dgm:pt>
    <dgm:pt modelId="{6A389176-E516-47B9-BA38-7F5651ABA288}" type="pres">
      <dgm:prSet presAssocID="{9C79C4DA-6177-4074-978A-F48F1EB0D444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1B0D20F3-8A16-47BC-BD3E-ACB54A4CC458}" type="pres">
      <dgm:prSet presAssocID="{9C79C4DA-6177-4074-978A-F48F1EB0D444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20408-A76C-4CAA-A1E5-91A6DCC051C0}" type="pres">
      <dgm:prSet presAssocID="{9C79C4DA-6177-4074-978A-F48F1EB0D444}" presName="negativeSpace" presStyleCnt="0"/>
      <dgm:spPr/>
    </dgm:pt>
    <dgm:pt modelId="{4A7A47A7-D5A8-42EB-A33B-42749A38D778}" type="pres">
      <dgm:prSet presAssocID="{9C79C4DA-6177-4074-978A-F48F1EB0D444}" presName="childText" presStyleLbl="conFgAcc1" presStyleIdx="4" presStyleCnt="10">
        <dgm:presLayoutVars>
          <dgm:bulletEnabled val="1"/>
        </dgm:presLayoutVars>
      </dgm:prSet>
      <dgm:spPr/>
    </dgm:pt>
    <dgm:pt modelId="{C85B5571-07AC-4FFA-A33F-AC54161979CF}" type="pres">
      <dgm:prSet presAssocID="{12BD4346-F106-4953-9AC1-1F1A3EBFB076}" presName="spaceBetweenRectangles" presStyleCnt="0"/>
      <dgm:spPr/>
    </dgm:pt>
    <dgm:pt modelId="{A7A4533B-1E80-4CDC-8FB9-8230C0657CD2}" type="pres">
      <dgm:prSet presAssocID="{8C77A572-A83F-4680-9E45-D4B94E13E466}" presName="parentLin" presStyleCnt="0"/>
      <dgm:spPr/>
    </dgm:pt>
    <dgm:pt modelId="{1CFE7302-8E97-49AA-80A6-33D36D14149F}" type="pres">
      <dgm:prSet presAssocID="{8C77A572-A83F-4680-9E45-D4B94E13E466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18715D42-A572-448D-8CFA-81B3A1DC62DB}" type="pres">
      <dgm:prSet presAssocID="{8C77A572-A83F-4680-9E45-D4B94E13E466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037E9-962B-4A6F-8A05-565A0D21DA0A}" type="pres">
      <dgm:prSet presAssocID="{8C77A572-A83F-4680-9E45-D4B94E13E466}" presName="negativeSpace" presStyleCnt="0"/>
      <dgm:spPr/>
    </dgm:pt>
    <dgm:pt modelId="{03D26A75-69E7-4580-B6AB-F9BE20A3C5F9}" type="pres">
      <dgm:prSet presAssocID="{8C77A572-A83F-4680-9E45-D4B94E13E466}" presName="childText" presStyleLbl="conFgAcc1" presStyleIdx="5" presStyleCnt="10">
        <dgm:presLayoutVars>
          <dgm:bulletEnabled val="1"/>
        </dgm:presLayoutVars>
      </dgm:prSet>
      <dgm:spPr/>
    </dgm:pt>
    <dgm:pt modelId="{2D540128-1857-41F5-905E-4FC64115F677}" type="pres">
      <dgm:prSet presAssocID="{551608CB-F154-411A-AEB3-F7A13F4C169F}" presName="spaceBetweenRectangles" presStyleCnt="0"/>
      <dgm:spPr/>
    </dgm:pt>
    <dgm:pt modelId="{8E84DA96-54CF-487C-AE2E-5878A6E9093A}" type="pres">
      <dgm:prSet presAssocID="{8B84F68E-9A93-4199-BC8D-A040D7443835}" presName="parentLin" presStyleCnt="0"/>
      <dgm:spPr/>
    </dgm:pt>
    <dgm:pt modelId="{A5B4FC38-02D2-4CE8-981B-EE4F5AD6BC07}" type="pres">
      <dgm:prSet presAssocID="{8B84F68E-9A93-4199-BC8D-A040D7443835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56720865-37E2-4A78-9B28-8CAFD0F5CAA0}" type="pres">
      <dgm:prSet presAssocID="{8B84F68E-9A93-4199-BC8D-A040D7443835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AF1E5-DE4F-42CF-9179-FE1D6F40B001}" type="pres">
      <dgm:prSet presAssocID="{8B84F68E-9A93-4199-BC8D-A040D7443835}" presName="negativeSpace" presStyleCnt="0"/>
      <dgm:spPr/>
    </dgm:pt>
    <dgm:pt modelId="{2EA7B8B6-9814-4563-8D7D-838FB3D9ECD9}" type="pres">
      <dgm:prSet presAssocID="{8B84F68E-9A93-4199-BC8D-A040D7443835}" presName="childText" presStyleLbl="conFgAcc1" presStyleIdx="6" presStyleCnt="10">
        <dgm:presLayoutVars>
          <dgm:bulletEnabled val="1"/>
        </dgm:presLayoutVars>
      </dgm:prSet>
      <dgm:spPr/>
    </dgm:pt>
    <dgm:pt modelId="{36933874-2C3C-479C-9DCD-F44D7FE3CEDE}" type="pres">
      <dgm:prSet presAssocID="{3F9C6EA7-2762-43D2-920A-94719CC2F7FC}" presName="spaceBetweenRectangles" presStyleCnt="0"/>
      <dgm:spPr/>
    </dgm:pt>
    <dgm:pt modelId="{25AB24F7-7596-4B6E-ADF6-4CFA2DD43EA1}" type="pres">
      <dgm:prSet presAssocID="{02B76834-6E93-4EFA-AC6F-3CFD47090AA2}" presName="parentLin" presStyleCnt="0"/>
      <dgm:spPr/>
    </dgm:pt>
    <dgm:pt modelId="{1CC0C1A6-665B-48E0-B2E1-B4BB36BB62E6}" type="pres">
      <dgm:prSet presAssocID="{02B76834-6E93-4EFA-AC6F-3CFD47090AA2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9CF9622E-5A82-44D8-936E-2738013CEBA0}" type="pres">
      <dgm:prSet presAssocID="{02B76834-6E93-4EFA-AC6F-3CFD47090AA2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3A2A4-7F7B-42B2-A279-1735C97C313F}" type="pres">
      <dgm:prSet presAssocID="{02B76834-6E93-4EFA-AC6F-3CFD47090AA2}" presName="negativeSpace" presStyleCnt="0"/>
      <dgm:spPr/>
    </dgm:pt>
    <dgm:pt modelId="{C72DEF00-3E70-439D-A3CF-D0E2226AF5AC}" type="pres">
      <dgm:prSet presAssocID="{02B76834-6E93-4EFA-AC6F-3CFD47090AA2}" presName="childText" presStyleLbl="conFgAcc1" presStyleIdx="7" presStyleCnt="10">
        <dgm:presLayoutVars>
          <dgm:bulletEnabled val="1"/>
        </dgm:presLayoutVars>
      </dgm:prSet>
      <dgm:spPr/>
    </dgm:pt>
    <dgm:pt modelId="{7EBD7B94-CAE1-41E6-80AA-752C1AC2A11A}" type="pres">
      <dgm:prSet presAssocID="{E81F8294-4FF2-4CEE-8787-06516860D2EA}" presName="spaceBetweenRectangles" presStyleCnt="0"/>
      <dgm:spPr/>
    </dgm:pt>
    <dgm:pt modelId="{DD16804C-FA1D-477D-A4AC-90D53E3FAFAB}" type="pres">
      <dgm:prSet presAssocID="{8ED17465-C79D-4100-A186-3DFCFF565B7C}" presName="parentLin" presStyleCnt="0"/>
      <dgm:spPr/>
    </dgm:pt>
    <dgm:pt modelId="{B7A95780-CD41-4053-893A-04FE7611BAA9}" type="pres">
      <dgm:prSet presAssocID="{8ED17465-C79D-4100-A186-3DFCFF565B7C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5F5FE044-EEC0-4D39-A4B1-30A01A4C1FA9}" type="pres">
      <dgm:prSet presAssocID="{8ED17465-C79D-4100-A186-3DFCFF565B7C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1A354-DF5E-4EDE-B301-3991FFA8A856}" type="pres">
      <dgm:prSet presAssocID="{8ED17465-C79D-4100-A186-3DFCFF565B7C}" presName="negativeSpace" presStyleCnt="0"/>
      <dgm:spPr/>
    </dgm:pt>
    <dgm:pt modelId="{7C595B63-A63B-41A5-A32A-C9644CCB6A15}" type="pres">
      <dgm:prSet presAssocID="{8ED17465-C79D-4100-A186-3DFCFF565B7C}" presName="childText" presStyleLbl="conFgAcc1" presStyleIdx="8" presStyleCnt="10">
        <dgm:presLayoutVars>
          <dgm:bulletEnabled val="1"/>
        </dgm:presLayoutVars>
      </dgm:prSet>
      <dgm:spPr/>
    </dgm:pt>
    <dgm:pt modelId="{F002B4E6-B8F0-41F1-954B-3C3DCFAC4F64}" type="pres">
      <dgm:prSet presAssocID="{7D0AD37E-D6E0-42AC-8F1B-AF68B6F5CD63}" presName="spaceBetweenRectangles" presStyleCnt="0"/>
      <dgm:spPr/>
    </dgm:pt>
    <dgm:pt modelId="{746D7684-6947-4FEA-A02F-8EADC93A1EFB}" type="pres">
      <dgm:prSet presAssocID="{84663083-CDFA-4AAD-9A39-77C5C215F607}" presName="parentLin" presStyleCnt="0"/>
      <dgm:spPr/>
    </dgm:pt>
    <dgm:pt modelId="{029CC7D6-0302-41B4-832C-AA319F44F2ED}" type="pres">
      <dgm:prSet presAssocID="{84663083-CDFA-4AAD-9A39-77C5C215F607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93353D4F-9F66-43BA-8DFB-8C4CAE12D917}" type="pres">
      <dgm:prSet presAssocID="{84663083-CDFA-4AAD-9A39-77C5C215F607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95248-B03E-41ED-8A5C-A9A13031645D}" type="pres">
      <dgm:prSet presAssocID="{84663083-CDFA-4AAD-9A39-77C5C215F607}" presName="negativeSpace" presStyleCnt="0"/>
      <dgm:spPr/>
    </dgm:pt>
    <dgm:pt modelId="{42947207-1532-4219-9085-8AEDB7190F4B}" type="pres">
      <dgm:prSet presAssocID="{84663083-CDFA-4AAD-9A39-77C5C215F607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753322A5-58F3-4894-BE78-CE2F90E67EE4}" type="presOf" srcId="{9C79C4DA-6177-4074-978A-F48F1EB0D444}" destId="{1B0D20F3-8A16-47BC-BD3E-ACB54A4CC458}" srcOrd="1" destOrd="0" presId="urn:microsoft.com/office/officeart/2005/8/layout/list1"/>
    <dgm:cxn modelId="{2358B882-F47D-4AF6-8829-04B8F79CBF73}" srcId="{75ECB5E9-FA06-4E85-A7F4-37A84D685778}" destId="{9C79C4DA-6177-4074-978A-F48F1EB0D444}" srcOrd="4" destOrd="0" parTransId="{7228B7C0-D560-4F76-89B2-198B1E42EA91}" sibTransId="{12BD4346-F106-4953-9AC1-1F1A3EBFB076}"/>
    <dgm:cxn modelId="{2A25B2A1-86DD-46D9-99E1-54C49B0BC55D}" type="presOf" srcId="{75ECB5E9-FA06-4E85-A7F4-37A84D685778}" destId="{8D787D1F-37E9-4DA5-883E-0A882C5AB96F}" srcOrd="0" destOrd="0" presId="urn:microsoft.com/office/officeart/2005/8/layout/list1"/>
    <dgm:cxn modelId="{C1A6F55C-98AE-4B97-89F3-CDFB280279F0}" type="presOf" srcId="{D46A3DCC-7DEB-4A71-B6C9-684E0449D0CF}" destId="{15C9C8D4-62A2-41D9-A8F1-191855194CC6}" srcOrd="1" destOrd="0" presId="urn:microsoft.com/office/officeart/2005/8/layout/list1"/>
    <dgm:cxn modelId="{D2C62D74-B83E-4126-9701-B93EFFDF1EBF}" type="presOf" srcId="{016F5E4D-153A-4C83-AABA-ED6695AF4996}" destId="{F74F559E-E9B4-4036-AD73-F8F3F59BB484}" srcOrd="0" destOrd="0" presId="urn:microsoft.com/office/officeart/2005/8/layout/list1"/>
    <dgm:cxn modelId="{CD5E28AB-F588-4E13-B5A7-E8A690823906}" type="presOf" srcId="{8B84F68E-9A93-4199-BC8D-A040D7443835}" destId="{56720865-37E2-4A78-9B28-8CAFD0F5CAA0}" srcOrd="1" destOrd="0" presId="urn:microsoft.com/office/officeart/2005/8/layout/list1"/>
    <dgm:cxn modelId="{AD29A411-5EA2-42AC-8F55-7FD36B4AAD7F}" srcId="{75ECB5E9-FA06-4E85-A7F4-37A84D685778}" destId="{D46A3DCC-7DEB-4A71-B6C9-684E0449D0CF}" srcOrd="0" destOrd="0" parTransId="{64BA8BAE-C00B-4B01-8429-86C6227322FA}" sibTransId="{A6EF5CA4-FC26-4568-BF56-D84A6379975C}"/>
    <dgm:cxn modelId="{BA1F2D57-692E-49F1-AD56-7C2A604044C5}" type="presOf" srcId="{B6AE404A-1C6A-4DFB-985F-A3CC022B4559}" destId="{39594E30-2995-438F-A4F8-C5FAAE40063C}" srcOrd="0" destOrd="0" presId="urn:microsoft.com/office/officeart/2005/8/layout/list1"/>
    <dgm:cxn modelId="{035C3E4C-DE5C-4C94-B76A-A8771E8ABC00}" srcId="{75ECB5E9-FA06-4E85-A7F4-37A84D685778}" destId="{C7B47054-F54B-4300-BF16-16CA9BCFF2C9}" srcOrd="2" destOrd="0" parTransId="{8AB0E5C4-9FE7-4F1B-838F-FA3D7A632259}" sibTransId="{6B1B188A-B54B-4CB5-87B2-62575A7C349A}"/>
    <dgm:cxn modelId="{AE70097E-9A66-4113-A6BF-CFFACFAF4E30}" type="presOf" srcId="{9C79C4DA-6177-4074-978A-F48F1EB0D444}" destId="{6A389176-E516-47B9-BA38-7F5651ABA288}" srcOrd="0" destOrd="0" presId="urn:microsoft.com/office/officeart/2005/8/layout/list1"/>
    <dgm:cxn modelId="{E192051B-5BCA-4A53-9232-443492FDA36F}" type="presOf" srcId="{02B76834-6E93-4EFA-AC6F-3CFD47090AA2}" destId="{9CF9622E-5A82-44D8-936E-2738013CEBA0}" srcOrd="1" destOrd="0" presId="urn:microsoft.com/office/officeart/2005/8/layout/list1"/>
    <dgm:cxn modelId="{DA445F2F-22CE-432C-9162-E21E1F11095C}" type="presOf" srcId="{84663083-CDFA-4AAD-9A39-77C5C215F607}" destId="{93353D4F-9F66-43BA-8DFB-8C4CAE12D917}" srcOrd="1" destOrd="0" presId="urn:microsoft.com/office/officeart/2005/8/layout/list1"/>
    <dgm:cxn modelId="{32D2841D-142C-4267-B237-FD9C3756FD1C}" srcId="{75ECB5E9-FA06-4E85-A7F4-37A84D685778}" destId="{8B84F68E-9A93-4199-BC8D-A040D7443835}" srcOrd="6" destOrd="0" parTransId="{894BCAF3-3757-42AD-BB04-2F91151E0EB4}" sibTransId="{3F9C6EA7-2762-43D2-920A-94719CC2F7FC}"/>
    <dgm:cxn modelId="{1711742A-C7D1-4A34-AB39-A8025D599B64}" type="presOf" srcId="{8C77A572-A83F-4680-9E45-D4B94E13E466}" destId="{1CFE7302-8E97-49AA-80A6-33D36D14149F}" srcOrd="0" destOrd="0" presId="urn:microsoft.com/office/officeart/2005/8/layout/list1"/>
    <dgm:cxn modelId="{D0581E29-15A6-4B23-A1EC-A476F155DA8E}" type="presOf" srcId="{8ED17465-C79D-4100-A186-3DFCFF565B7C}" destId="{B7A95780-CD41-4053-893A-04FE7611BAA9}" srcOrd="0" destOrd="0" presId="urn:microsoft.com/office/officeart/2005/8/layout/list1"/>
    <dgm:cxn modelId="{54C68997-F935-4344-BF55-BD7BE1CED113}" type="presOf" srcId="{02B76834-6E93-4EFA-AC6F-3CFD47090AA2}" destId="{1CC0C1A6-665B-48E0-B2E1-B4BB36BB62E6}" srcOrd="0" destOrd="0" presId="urn:microsoft.com/office/officeart/2005/8/layout/list1"/>
    <dgm:cxn modelId="{79ABD990-F8D0-49FC-9E19-AD9AA65D25F9}" type="presOf" srcId="{016F5E4D-153A-4C83-AABA-ED6695AF4996}" destId="{471572C7-764B-4C27-908F-C2CC8A1C1DEB}" srcOrd="1" destOrd="0" presId="urn:microsoft.com/office/officeart/2005/8/layout/list1"/>
    <dgm:cxn modelId="{45C25470-E293-47A4-9FF0-02BDB22A7E42}" type="presOf" srcId="{B6AE404A-1C6A-4DFB-985F-A3CC022B4559}" destId="{236008A1-0E0B-40FF-A531-2478743EF477}" srcOrd="1" destOrd="0" presId="urn:microsoft.com/office/officeart/2005/8/layout/list1"/>
    <dgm:cxn modelId="{25DE677B-4A39-4E8C-B7EC-FDC101648BDB}" srcId="{75ECB5E9-FA06-4E85-A7F4-37A84D685778}" destId="{8C77A572-A83F-4680-9E45-D4B94E13E466}" srcOrd="5" destOrd="0" parTransId="{AF9C69BB-D2F4-4188-BB6A-E72A302A0496}" sibTransId="{551608CB-F154-411A-AEB3-F7A13F4C169F}"/>
    <dgm:cxn modelId="{704DCF22-B641-4965-9427-760702BD9EFF}" srcId="{75ECB5E9-FA06-4E85-A7F4-37A84D685778}" destId="{B6AE404A-1C6A-4DFB-985F-A3CC022B4559}" srcOrd="1" destOrd="0" parTransId="{96ECAF51-D6F7-4D03-BBC3-28A8AC2A69FE}" sibTransId="{7F5F31BA-A898-4309-84A0-46647EEA6E36}"/>
    <dgm:cxn modelId="{3ABF7D35-C2E6-4E5A-9AD0-F1C9EC7FB111}" type="presOf" srcId="{C7B47054-F54B-4300-BF16-16CA9BCFF2C9}" destId="{06C8D7C0-117B-4207-8309-AD010D81CAE4}" srcOrd="1" destOrd="0" presId="urn:microsoft.com/office/officeart/2005/8/layout/list1"/>
    <dgm:cxn modelId="{98AD02EF-DC36-4DCC-91DB-9F30D7871818}" srcId="{75ECB5E9-FA06-4E85-A7F4-37A84D685778}" destId="{02B76834-6E93-4EFA-AC6F-3CFD47090AA2}" srcOrd="7" destOrd="0" parTransId="{AAD9422E-74D8-4B4F-8215-F147973217C9}" sibTransId="{E81F8294-4FF2-4CEE-8787-06516860D2EA}"/>
    <dgm:cxn modelId="{60BA49BE-3CA6-4766-8A19-FBD78D92ABE5}" srcId="{75ECB5E9-FA06-4E85-A7F4-37A84D685778}" destId="{016F5E4D-153A-4C83-AABA-ED6695AF4996}" srcOrd="3" destOrd="0" parTransId="{DAA2AE1D-F75E-4587-9C4B-F6108A8B2635}" sibTransId="{3BACE3A5-FED8-4C72-843D-6334DFF37BF9}"/>
    <dgm:cxn modelId="{E1884F56-2CF1-4676-94C5-57DF1A3ADDE3}" type="presOf" srcId="{D46A3DCC-7DEB-4A71-B6C9-684E0449D0CF}" destId="{FC509317-8879-48D4-B992-7810FDE06C34}" srcOrd="0" destOrd="0" presId="urn:microsoft.com/office/officeart/2005/8/layout/list1"/>
    <dgm:cxn modelId="{9CAFE63E-F9BE-4DE1-A4BC-506F9B61937C}" type="presOf" srcId="{84663083-CDFA-4AAD-9A39-77C5C215F607}" destId="{029CC7D6-0302-41B4-832C-AA319F44F2ED}" srcOrd="0" destOrd="0" presId="urn:microsoft.com/office/officeart/2005/8/layout/list1"/>
    <dgm:cxn modelId="{88F39935-3419-488B-9772-C49BD61A826F}" type="presOf" srcId="{8B84F68E-9A93-4199-BC8D-A040D7443835}" destId="{A5B4FC38-02D2-4CE8-981B-EE4F5AD6BC07}" srcOrd="0" destOrd="0" presId="urn:microsoft.com/office/officeart/2005/8/layout/list1"/>
    <dgm:cxn modelId="{069B0F2B-3DED-4517-AB9D-30DB85B69EBB}" type="presOf" srcId="{8C77A572-A83F-4680-9E45-D4B94E13E466}" destId="{18715D42-A572-448D-8CFA-81B3A1DC62DB}" srcOrd="1" destOrd="0" presId="urn:microsoft.com/office/officeart/2005/8/layout/list1"/>
    <dgm:cxn modelId="{D4F430D0-5FE8-4B0B-9B0C-90AB6550A13D}" srcId="{75ECB5E9-FA06-4E85-A7F4-37A84D685778}" destId="{84663083-CDFA-4AAD-9A39-77C5C215F607}" srcOrd="9" destOrd="0" parTransId="{A982DD1D-68DB-42F0-99BD-8625C1177FA0}" sibTransId="{50D6F954-6FBA-4E28-9261-13438EAEEC20}"/>
    <dgm:cxn modelId="{7050D41A-2C50-4A2B-BA17-EC5EE4ECF703}" type="presOf" srcId="{C7B47054-F54B-4300-BF16-16CA9BCFF2C9}" destId="{F0FBE7EB-9D03-42E9-87FB-30AC1C8E0D94}" srcOrd="0" destOrd="0" presId="urn:microsoft.com/office/officeart/2005/8/layout/list1"/>
    <dgm:cxn modelId="{4978FD91-564C-499F-852C-6796B04093D9}" type="presOf" srcId="{8ED17465-C79D-4100-A186-3DFCFF565B7C}" destId="{5F5FE044-EEC0-4D39-A4B1-30A01A4C1FA9}" srcOrd="1" destOrd="0" presId="urn:microsoft.com/office/officeart/2005/8/layout/list1"/>
    <dgm:cxn modelId="{7D52CD4A-E4E2-4F15-958A-7DACDCD05B92}" srcId="{75ECB5E9-FA06-4E85-A7F4-37A84D685778}" destId="{8ED17465-C79D-4100-A186-3DFCFF565B7C}" srcOrd="8" destOrd="0" parTransId="{6F345ABB-667D-48E2-9CB6-94C83BAD5E57}" sibTransId="{7D0AD37E-D6E0-42AC-8F1B-AF68B6F5CD63}"/>
    <dgm:cxn modelId="{52437E85-C2F7-49F7-930B-7F39F3B0B35E}" type="presParOf" srcId="{8D787D1F-37E9-4DA5-883E-0A882C5AB96F}" destId="{2691E21D-E408-4D2B-B2F2-9450555734E4}" srcOrd="0" destOrd="0" presId="urn:microsoft.com/office/officeart/2005/8/layout/list1"/>
    <dgm:cxn modelId="{17667381-FAB9-4E94-9974-EC4288689D8D}" type="presParOf" srcId="{2691E21D-E408-4D2B-B2F2-9450555734E4}" destId="{FC509317-8879-48D4-B992-7810FDE06C34}" srcOrd="0" destOrd="0" presId="urn:microsoft.com/office/officeart/2005/8/layout/list1"/>
    <dgm:cxn modelId="{5B74EE5F-ED32-426E-A0A6-17527D45E744}" type="presParOf" srcId="{2691E21D-E408-4D2B-B2F2-9450555734E4}" destId="{15C9C8D4-62A2-41D9-A8F1-191855194CC6}" srcOrd="1" destOrd="0" presId="urn:microsoft.com/office/officeart/2005/8/layout/list1"/>
    <dgm:cxn modelId="{5530D076-BCD8-441A-9D6D-EA2716570E7F}" type="presParOf" srcId="{8D787D1F-37E9-4DA5-883E-0A882C5AB96F}" destId="{6DFF9716-731F-477F-B293-79C327CBB82D}" srcOrd="1" destOrd="0" presId="urn:microsoft.com/office/officeart/2005/8/layout/list1"/>
    <dgm:cxn modelId="{B5A4EE83-E9DB-42CE-A0C5-04BEC9FAC2C4}" type="presParOf" srcId="{8D787D1F-37E9-4DA5-883E-0A882C5AB96F}" destId="{F41D5C3B-E792-4C26-80CF-42D0A5456F0F}" srcOrd="2" destOrd="0" presId="urn:microsoft.com/office/officeart/2005/8/layout/list1"/>
    <dgm:cxn modelId="{B86B1980-CA0D-4112-B66B-F7D919433384}" type="presParOf" srcId="{8D787D1F-37E9-4DA5-883E-0A882C5AB96F}" destId="{CB897E65-41A0-43CF-9708-F6666D605622}" srcOrd="3" destOrd="0" presId="urn:microsoft.com/office/officeart/2005/8/layout/list1"/>
    <dgm:cxn modelId="{2A46C29C-308C-4B10-B431-9DACD92E2237}" type="presParOf" srcId="{8D787D1F-37E9-4DA5-883E-0A882C5AB96F}" destId="{6B88CD06-167E-4C66-9864-CBF8518CB1EF}" srcOrd="4" destOrd="0" presId="urn:microsoft.com/office/officeart/2005/8/layout/list1"/>
    <dgm:cxn modelId="{F12EC08E-1C3F-44C6-BC46-78D7ECEEF958}" type="presParOf" srcId="{6B88CD06-167E-4C66-9864-CBF8518CB1EF}" destId="{39594E30-2995-438F-A4F8-C5FAAE40063C}" srcOrd="0" destOrd="0" presId="urn:microsoft.com/office/officeart/2005/8/layout/list1"/>
    <dgm:cxn modelId="{4F699EF2-28A2-4462-96D4-6D9018372E8A}" type="presParOf" srcId="{6B88CD06-167E-4C66-9864-CBF8518CB1EF}" destId="{236008A1-0E0B-40FF-A531-2478743EF477}" srcOrd="1" destOrd="0" presId="urn:microsoft.com/office/officeart/2005/8/layout/list1"/>
    <dgm:cxn modelId="{F8409EDF-FA36-46A9-ACFE-906A18C18230}" type="presParOf" srcId="{8D787D1F-37E9-4DA5-883E-0A882C5AB96F}" destId="{9405C515-F697-4A6A-AF19-6827BA57A6B3}" srcOrd="5" destOrd="0" presId="urn:microsoft.com/office/officeart/2005/8/layout/list1"/>
    <dgm:cxn modelId="{DC71CB11-0CF4-4175-995A-C878E3F086FB}" type="presParOf" srcId="{8D787D1F-37E9-4DA5-883E-0A882C5AB96F}" destId="{853ED44F-F3B0-40CF-8EB3-09E260D15E85}" srcOrd="6" destOrd="0" presId="urn:microsoft.com/office/officeart/2005/8/layout/list1"/>
    <dgm:cxn modelId="{5893E2AF-0794-4081-A5C7-195460AE3EF8}" type="presParOf" srcId="{8D787D1F-37E9-4DA5-883E-0A882C5AB96F}" destId="{A02021E3-3D11-4665-AD65-6F250EF247FB}" srcOrd="7" destOrd="0" presId="urn:microsoft.com/office/officeart/2005/8/layout/list1"/>
    <dgm:cxn modelId="{00A1F5EF-A82A-4ED8-A9C3-D9ED9996496F}" type="presParOf" srcId="{8D787D1F-37E9-4DA5-883E-0A882C5AB96F}" destId="{19E686A8-7ED7-40FA-B80D-7323007117D1}" srcOrd="8" destOrd="0" presId="urn:microsoft.com/office/officeart/2005/8/layout/list1"/>
    <dgm:cxn modelId="{FDB932AF-6784-497F-A42D-E7C4DB89D96A}" type="presParOf" srcId="{19E686A8-7ED7-40FA-B80D-7323007117D1}" destId="{F0FBE7EB-9D03-42E9-87FB-30AC1C8E0D94}" srcOrd="0" destOrd="0" presId="urn:microsoft.com/office/officeart/2005/8/layout/list1"/>
    <dgm:cxn modelId="{DAE1B823-08E0-49DB-9DBC-37ADDFD4FE3D}" type="presParOf" srcId="{19E686A8-7ED7-40FA-B80D-7323007117D1}" destId="{06C8D7C0-117B-4207-8309-AD010D81CAE4}" srcOrd="1" destOrd="0" presId="urn:microsoft.com/office/officeart/2005/8/layout/list1"/>
    <dgm:cxn modelId="{96F38C19-E56F-400E-B6E7-DFD3028F572B}" type="presParOf" srcId="{8D787D1F-37E9-4DA5-883E-0A882C5AB96F}" destId="{02566597-7C64-4864-83F5-204D8D04E57E}" srcOrd="9" destOrd="0" presId="urn:microsoft.com/office/officeart/2005/8/layout/list1"/>
    <dgm:cxn modelId="{D71744C7-C6E5-4099-B59C-7A8A85B9923E}" type="presParOf" srcId="{8D787D1F-37E9-4DA5-883E-0A882C5AB96F}" destId="{2A3E20CB-7A32-4051-B1B4-DE224CDB02E8}" srcOrd="10" destOrd="0" presId="urn:microsoft.com/office/officeart/2005/8/layout/list1"/>
    <dgm:cxn modelId="{B8B70842-516A-4141-ABD3-9D1A581B1BE1}" type="presParOf" srcId="{8D787D1F-37E9-4DA5-883E-0A882C5AB96F}" destId="{D6F8B0B0-D2C6-4E1E-B23B-E08983621211}" srcOrd="11" destOrd="0" presId="urn:microsoft.com/office/officeart/2005/8/layout/list1"/>
    <dgm:cxn modelId="{946E6CEA-CFFE-487D-B340-7BD3C3337D52}" type="presParOf" srcId="{8D787D1F-37E9-4DA5-883E-0A882C5AB96F}" destId="{19668661-1083-4C39-8BFF-9A4A81882F3D}" srcOrd="12" destOrd="0" presId="urn:microsoft.com/office/officeart/2005/8/layout/list1"/>
    <dgm:cxn modelId="{61C0597E-AF7A-4C89-ADCE-114B44E64D97}" type="presParOf" srcId="{19668661-1083-4C39-8BFF-9A4A81882F3D}" destId="{F74F559E-E9B4-4036-AD73-F8F3F59BB484}" srcOrd="0" destOrd="0" presId="urn:microsoft.com/office/officeart/2005/8/layout/list1"/>
    <dgm:cxn modelId="{5A2677E4-7F2D-4A71-819C-8C2577AC5C03}" type="presParOf" srcId="{19668661-1083-4C39-8BFF-9A4A81882F3D}" destId="{471572C7-764B-4C27-908F-C2CC8A1C1DEB}" srcOrd="1" destOrd="0" presId="urn:microsoft.com/office/officeart/2005/8/layout/list1"/>
    <dgm:cxn modelId="{B20B558A-7741-457E-BB9B-76DF0A7B439A}" type="presParOf" srcId="{8D787D1F-37E9-4DA5-883E-0A882C5AB96F}" destId="{EBADF0B3-0E54-465F-86EB-38B309BFFF76}" srcOrd="13" destOrd="0" presId="urn:microsoft.com/office/officeart/2005/8/layout/list1"/>
    <dgm:cxn modelId="{5F4482AE-068E-454E-983E-E294C8FD8A67}" type="presParOf" srcId="{8D787D1F-37E9-4DA5-883E-0A882C5AB96F}" destId="{3383FBA8-ECB2-41C3-BE47-6BD82F45F85B}" srcOrd="14" destOrd="0" presId="urn:microsoft.com/office/officeart/2005/8/layout/list1"/>
    <dgm:cxn modelId="{A3A963C5-37C8-4B0E-94F2-1244C9AD7F1C}" type="presParOf" srcId="{8D787D1F-37E9-4DA5-883E-0A882C5AB96F}" destId="{806E6030-E17E-41C7-B1B8-673202E4F65E}" srcOrd="15" destOrd="0" presId="urn:microsoft.com/office/officeart/2005/8/layout/list1"/>
    <dgm:cxn modelId="{7B00F6B6-364A-4894-9DC2-CE97ED4DB85C}" type="presParOf" srcId="{8D787D1F-37E9-4DA5-883E-0A882C5AB96F}" destId="{53CC4D4E-D5C5-45DA-8C68-21595C7533A0}" srcOrd="16" destOrd="0" presId="urn:microsoft.com/office/officeart/2005/8/layout/list1"/>
    <dgm:cxn modelId="{9ABFD240-EA06-4F5C-8832-C6B3F723CA13}" type="presParOf" srcId="{53CC4D4E-D5C5-45DA-8C68-21595C7533A0}" destId="{6A389176-E516-47B9-BA38-7F5651ABA288}" srcOrd="0" destOrd="0" presId="urn:microsoft.com/office/officeart/2005/8/layout/list1"/>
    <dgm:cxn modelId="{3DFC04E9-D716-4188-AC61-D49678EA3DAD}" type="presParOf" srcId="{53CC4D4E-D5C5-45DA-8C68-21595C7533A0}" destId="{1B0D20F3-8A16-47BC-BD3E-ACB54A4CC458}" srcOrd="1" destOrd="0" presId="urn:microsoft.com/office/officeart/2005/8/layout/list1"/>
    <dgm:cxn modelId="{692198E4-6590-46DB-8206-04C40686278A}" type="presParOf" srcId="{8D787D1F-37E9-4DA5-883E-0A882C5AB96F}" destId="{B1C20408-A76C-4CAA-A1E5-91A6DCC051C0}" srcOrd="17" destOrd="0" presId="urn:microsoft.com/office/officeart/2005/8/layout/list1"/>
    <dgm:cxn modelId="{D8ABD0EF-22C2-430F-9A9B-9B27C9969484}" type="presParOf" srcId="{8D787D1F-37E9-4DA5-883E-0A882C5AB96F}" destId="{4A7A47A7-D5A8-42EB-A33B-42749A38D778}" srcOrd="18" destOrd="0" presId="urn:microsoft.com/office/officeart/2005/8/layout/list1"/>
    <dgm:cxn modelId="{D2A01520-BA30-43E5-AE98-945BB8237510}" type="presParOf" srcId="{8D787D1F-37E9-4DA5-883E-0A882C5AB96F}" destId="{C85B5571-07AC-4FFA-A33F-AC54161979CF}" srcOrd="19" destOrd="0" presId="urn:microsoft.com/office/officeart/2005/8/layout/list1"/>
    <dgm:cxn modelId="{33D5B7EF-6B76-40E6-9B52-90EF4AD4539F}" type="presParOf" srcId="{8D787D1F-37E9-4DA5-883E-0A882C5AB96F}" destId="{A7A4533B-1E80-4CDC-8FB9-8230C0657CD2}" srcOrd="20" destOrd="0" presId="urn:microsoft.com/office/officeart/2005/8/layout/list1"/>
    <dgm:cxn modelId="{BD4A632D-4106-47F8-9E1A-F62A8D09F176}" type="presParOf" srcId="{A7A4533B-1E80-4CDC-8FB9-8230C0657CD2}" destId="{1CFE7302-8E97-49AA-80A6-33D36D14149F}" srcOrd="0" destOrd="0" presId="urn:microsoft.com/office/officeart/2005/8/layout/list1"/>
    <dgm:cxn modelId="{94062114-DD67-4097-A66E-B934BD7522DF}" type="presParOf" srcId="{A7A4533B-1E80-4CDC-8FB9-8230C0657CD2}" destId="{18715D42-A572-448D-8CFA-81B3A1DC62DB}" srcOrd="1" destOrd="0" presId="urn:microsoft.com/office/officeart/2005/8/layout/list1"/>
    <dgm:cxn modelId="{E937AF57-67BC-4E17-A122-D5AAFCF596D3}" type="presParOf" srcId="{8D787D1F-37E9-4DA5-883E-0A882C5AB96F}" destId="{941037E9-962B-4A6F-8A05-565A0D21DA0A}" srcOrd="21" destOrd="0" presId="urn:microsoft.com/office/officeart/2005/8/layout/list1"/>
    <dgm:cxn modelId="{C149BE12-CA28-445C-A471-EE769195A0D9}" type="presParOf" srcId="{8D787D1F-37E9-4DA5-883E-0A882C5AB96F}" destId="{03D26A75-69E7-4580-B6AB-F9BE20A3C5F9}" srcOrd="22" destOrd="0" presId="urn:microsoft.com/office/officeart/2005/8/layout/list1"/>
    <dgm:cxn modelId="{BF2DE361-230A-419C-8716-C5F955C4F9AB}" type="presParOf" srcId="{8D787D1F-37E9-4DA5-883E-0A882C5AB96F}" destId="{2D540128-1857-41F5-905E-4FC64115F677}" srcOrd="23" destOrd="0" presId="urn:microsoft.com/office/officeart/2005/8/layout/list1"/>
    <dgm:cxn modelId="{9A0AE0E4-CEF2-464A-AD09-1FBDB0BBA500}" type="presParOf" srcId="{8D787D1F-37E9-4DA5-883E-0A882C5AB96F}" destId="{8E84DA96-54CF-487C-AE2E-5878A6E9093A}" srcOrd="24" destOrd="0" presId="urn:microsoft.com/office/officeart/2005/8/layout/list1"/>
    <dgm:cxn modelId="{33E2A9FE-B294-427D-A239-2944974CE307}" type="presParOf" srcId="{8E84DA96-54CF-487C-AE2E-5878A6E9093A}" destId="{A5B4FC38-02D2-4CE8-981B-EE4F5AD6BC07}" srcOrd="0" destOrd="0" presId="urn:microsoft.com/office/officeart/2005/8/layout/list1"/>
    <dgm:cxn modelId="{B82392E4-7A7D-401D-9A7A-19FAA427A059}" type="presParOf" srcId="{8E84DA96-54CF-487C-AE2E-5878A6E9093A}" destId="{56720865-37E2-4A78-9B28-8CAFD0F5CAA0}" srcOrd="1" destOrd="0" presId="urn:microsoft.com/office/officeart/2005/8/layout/list1"/>
    <dgm:cxn modelId="{D8A4ED48-F115-44B7-A738-3EF8F0FBF299}" type="presParOf" srcId="{8D787D1F-37E9-4DA5-883E-0A882C5AB96F}" destId="{09CAF1E5-DE4F-42CF-9179-FE1D6F40B001}" srcOrd="25" destOrd="0" presId="urn:microsoft.com/office/officeart/2005/8/layout/list1"/>
    <dgm:cxn modelId="{4B532455-5B30-44D7-8513-E1D64348C38F}" type="presParOf" srcId="{8D787D1F-37E9-4DA5-883E-0A882C5AB96F}" destId="{2EA7B8B6-9814-4563-8D7D-838FB3D9ECD9}" srcOrd="26" destOrd="0" presId="urn:microsoft.com/office/officeart/2005/8/layout/list1"/>
    <dgm:cxn modelId="{1A66DA0C-2CE0-4DA9-984F-03EE63BFCD17}" type="presParOf" srcId="{8D787D1F-37E9-4DA5-883E-0A882C5AB96F}" destId="{36933874-2C3C-479C-9DCD-F44D7FE3CEDE}" srcOrd="27" destOrd="0" presId="urn:microsoft.com/office/officeart/2005/8/layout/list1"/>
    <dgm:cxn modelId="{4065C6FC-93B3-49BE-A851-EB78023AEACF}" type="presParOf" srcId="{8D787D1F-37E9-4DA5-883E-0A882C5AB96F}" destId="{25AB24F7-7596-4B6E-ADF6-4CFA2DD43EA1}" srcOrd="28" destOrd="0" presId="urn:microsoft.com/office/officeart/2005/8/layout/list1"/>
    <dgm:cxn modelId="{5B5894C4-5F42-4313-8E9C-BBD816286F49}" type="presParOf" srcId="{25AB24F7-7596-4B6E-ADF6-4CFA2DD43EA1}" destId="{1CC0C1A6-665B-48E0-B2E1-B4BB36BB62E6}" srcOrd="0" destOrd="0" presId="urn:microsoft.com/office/officeart/2005/8/layout/list1"/>
    <dgm:cxn modelId="{37415052-04C8-4678-A12B-38D83B508982}" type="presParOf" srcId="{25AB24F7-7596-4B6E-ADF6-4CFA2DD43EA1}" destId="{9CF9622E-5A82-44D8-936E-2738013CEBA0}" srcOrd="1" destOrd="0" presId="urn:microsoft.com/office/officeart/2005/8/layout/list1"/>
    <dgm:cxn modelId="{616C084D-5596-4C59-A860-190053C5A783}" type="presParOf" srcId="{8D787D1F-37E9-4DA5-883E-0A882C5AB96F}" destId="{5BC3A2A4-7F7B-42B2-A279-1735C97C313F}" srcOrd="29" destOrd="0" presId="urn:microsoft.com/office/officeart/2005/8/layout/list1"/>
    <dgm:cxn modelId="{79D0A316-A475-40B9-B04F-AB6D22F918A3}" type="presParOf" srcId="{8D787D1F-37E9-4DA5-883E-0A882C5AB96F}" destId="{C72DEF00-3E70-439D-A3CF-D0E2226AF5AC}" srcOrd="30" destOrd="0" presId="urn:microsoft.com/office/officeart/2005/8/layout/list1"/>
    <dgm:cxn modelId="{59C64DD9-E12B-40E2-916A-B6B81A669098}" type="presParOf" srcId="{8D787D1F-37E9-4DA5-883E-0A882C5AB96F}" destId="{7EBD7B94-CAE1-41E6-80AA-752C1AC2A11A}" srcOrd="31" destOrd="0" presId="urn:microsoft.com/office/officeart/2005/8/layout/list1"/>
    <dgm:cxn modelId="{69EE4321-0B58-4884-9806-87E0ED4D2822}" type="presParOf" srcId="{8D787D1F-37E9-4DA5-883E-0A882C5AB96F}" destId="{DD16804C-FA1D-477D-A4AC-90D53E3FAFAB}" srcOrd="32" destOrd="0" presId="urn:microsoft.com/office/officeart/2005/8/layout/list1"/>
    <dgm:cxn modelId="{0558B1EA-649D-496E-A793-FA62F629C589}" type="presParOf" srcId="{DD16804C-FA1D-477D-A4AC-90D53E3FAFAB}" destId="{B7A95780-CD41-4053-893A-04FE7611BAA9}" srcOrd="0" destOrd="0" presId="urn:microsoft.com/office/officeart/2005/8/layout/list1"/>
    <dgm:cxn modelId="{7BF254A3-D20A-444F-BA81-52E5363B7453}" type="presParOf" srcId="{DD16804C-FA1D-477D-A4AC-90D53E3FAFAB}" destId="{5F5FE044-EEC0-4D39-A4B1-30A01A4C1FA9}" srcOrd="1" destOrd="0" presId="urn:microsoft.com/office/officeart/2005/8/layout/list1"/>
    <dgm:cxn modelId="{236C24DE-7246-486E-898E-97F9F8D489CA}" type="presParOf" srcId="{8D787D1F-37E9-4DA5-883E-0A882C5AB96F}" destId="{F0D1A354-DF5E-4EDE-B301-3991FFA8A856}" srcOrd="33" destOrd="0" presId="urn:microsoft.com/office/officeart/2005/8/layout/list1"/>
    <dgm:cxn modelId="{07BAC604-56C5-4B89-8A8C-A699EB961E10}" type="presParOf" srcId="{8D787D1F-37E9-4DA5-883E-0A882C5AB96F}" destId="{7C595B63-A63B-41A5-A32A-C9644CCB6A15}" srcOrd="34" destOrd="0" presId="urn:microsoft.com/office/officeart/2005/8/layout/list1"/>
    <dgm:cxn modelId="{33438C35-69E9-4B81-B6C7-3FF26A7E2BC8}" type="presParOf" srcId="{8D787D1F-37E9-4DA5-883E-0A882C5AB96F}" destId="{F002B4E6-B8F0-41F1-954B-3C3DCFAC4F64}" srcOrd="35" destOrd="0" presId="urn:microsoft.com/office/officeart/2005/8/layout/list1"/>
    <dgm:cxn modelId="{A8048F87-FB54-4BCD-9154-67EB3F4660BE}" type="presParOf" srcId="{8D787D1F-37E9-4DA5-883E-0A882C5AB96F}" destId="{746D7684-6947-4FEA-A02F-8EADC93A1EFB}" srcOrd="36" destOrd="0" presId="urn:microsoft.com/office/officeart/2005/8/layout/list1"/>
    <dgm:cxn modelId="{2759F076-A165-4D66-B018-A44D0BC0A30B}" type="presParOf" srcId="{746D7684-6947-4FEA-A02F-8EADC93A1EFB}" destId="{029CC7D6-0302-41B4-832C-AA319F44F2ED}" srcOrd="0" destOrd="0" presId="urn:microsoft.com/office/officeart/2005/8/layout/list1"/>
    <dgm:cxn modelId="{7D0F5757-DBCA-4754-9758-FFD4D4F36642}" type="presParOf" srcId="{746D7684-6947-4FEA-A02F-8EADC93A1EFB}" destId="{93353D4F-9F66-43BA-8DFB-8C4CAE12D917}" srcOrd="1" destOrd="0" presId="urn:microsoft.com/office/officeart/2005/8/layout/list1"/>
    <dgm:cxn modelId="{4C19EEDF-D94A-4AC3-859C-5EC1B4246678}" type="presParOf" srcId="{8D787D1F-37E9-4DA5-883E-0A882C5AB96F}" destId="{DDA95248-B03E-41ED-8A5C-A9A13031645D}" srcOrd="37" destOrd="0" presId="urn:microsoft.com/office/officeart/2005/8/layout/list1"/>
    <dgm:cxn modelId="{5FE6AD90-67ED-4779-AB2F-2CEA8E97D281}" type="presParOf" srcId="{8D787D1F-37E9-4DA5-883E-0A882C5AB96F}" destId="{42947207-1532-4219-9085-8AEDB7190F4B}" srcOrd="3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6D2C0-3BED-40AC-9982-D475D909B3F2}" type="doc">
      <dgm:prSet loTypeId="urn:microsoft.com/office/officeart/2005/8/layout/default#1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1EC1D6C-5E1C-4854-A91F-C579302E4735}">
      <dgm:prSet phldrT="[Текст]"/>
      <dgm:spPr/>
      <dgm:t>
        <a:bodyPr/>
        <a:lstStyle/>
        <a:p>
          <a:r>
            <a:rPr lang="ru-RU" dirty="0" smtClean="0"/>
            <a:t>Соблюдение равновесия между энергией, поступающей в организм с пищей и энергией, которую человек расходует в течение суток, в процессе жизнедеятельности</a:t>
          </a:r>
          <a:endParaRPr lang="ru-RU" dirty="0"/>
        </a:p>
      </dgm:t>
    </dgm:pt>
    <dgm:pt modelId="{53F06B29-C499-4DB0-9E7F-A86BDF077F9C}" type="parTrans" cxnId="{E302B693-FA06-4E23-9F5C-2AC058DA617D}">
      <dgm:prSet/>
      <dgm:spPr/>
      <dgm:t>
        <a:bodyPr/>
        <a:lstStyle/>
        <a:p>
          <a:endParaRPr lang="ru-RU"/>
        </a:p>
      </dgm:t>
    </dgm:pt>
    <dgm:pt modelId="{2A03EC1E-0C09-458D-841F-212C8F7743BD}" type="sibTrans" cxnId="{E302B693-FA06-4E23-9F5C-2AC058DA617D}">
      <dgm:prSet/>
      <dgm:spPr/>
      <dgm:t>
        <a:bodyPr/>
        <a:lstStyle/>
        <a:p>
          <a:endParaRPr lang="ru-RU"/>
        </a:p>
      </dgm:t>
    </dgm:pt>
    <dgm:pt modelId="{7DB035FD-C8DE-4C0A-837C-0B8D12A93948}">
      <dgm:prSet phldrT="[Текст]"/>
      <dgm:spPr/>
      <dgm:t>
        <a:bodyPr/>
        <a:lstStyle/>
        <a:p>
          <a:r>
            <a:rPr lang="ru-RU" dirty="0" smtClean="0"/>
            <a:t>Соблюдение соотношения количества, качества поступающих с пищей питательных веществ, полностью удовлетворяющие потребности организма</a:t>
          </a:r>
          <a:endParaRPr lang="ru-RU" dirty="0"/>
        </a:p>
      </dgm:t>
    </dgm:pt>
    <dgm:pt modelId="{4333C3BD-608E-41E7-9CBE-DB867D5C1F99}" type="parTrans" cxnId="{487612EF-1B5A-4767-9477-EEA879C9C1F4}">
      <dgm:prSet/>
      <dgm:spPr/>
      <dgm:t>
        <a:bodyPr/>
        <a:lstStyle/>
        <a:p>
          <a:endParaRPr lang="ru-RU"/>
        </a:p>
      </dgm:t>
    </dgm:pt>
    <dgm:pt modelId="{4910D83D-4ECA-423F-9F25-C55967070743}" type="sibTrans" cxnId="{487612EF-1B5A-4767-9477-EEA879C9C1F4}">
      <dgm:prSet/>
      <dgm:spPr/>
      <dgm:t>
        <a:bodyPr/>
        <a:lstStyle/>
        <a:p>
          <a:endParaRPr lang="ru-RU"/>
        </a:p>
      </dgm:t>
    </dgm:pt>
    <dgm:pt modelId="{11181835-82D3-4ABB-ACC5-94F9F3E47252}">
      <dgm:prSet phldrT="[Текст]" custT="1"/>
      <dgm:spPr/>
      <dgm:t>
        <a:bodyPr/>
        <a:lstStyle/>
        <a:p>
          <a:r>
            <a:rPr lang="ru-RU" sz="2000" dirty="0" smtClean="0"/>
            <a:t>Обязательное соблюдение режима питания</a:t>
          </a:r>
          <a:endParaRPr lang="ru-RU" sz="2000" dirty="0"/>
        </a:p>
      </dgm:t>
    </dgm:pt>
    <dgm:pt modelId="{0C1428DF-C24B-48A0-B3EA-BE2B0B3177E2}" type="parTrans" cxnId="{A2C5DA44-52AC-42E0-AB15-9BA84A30EB77}">
      <dgm:prSet/>
      <dgm:spPr/>
      <dgm:t>
        <a:bodyPr/>
        <a:lstStyle/>
        <a:p>
          <a:endParaRPr lang="ru-RU"/>
        </a:p>
      </dgm:t>
    </dgm:pt>
    <dgm:pt modelId="{7A2DD62E-AE8C-49B7-8793-9E108A28A04F}" type="sibTrans" cxnId="{A2C5DA44-52AC-42E0-AB15-9BA84A30EB77}">
      <dgm:prSet/>
      <dgm:spPr/>
      <dgm:t>
        <a:bodyPr/>
        <a:lstStyle/>
        <a:p>
          <a:endParaRPr lang="ru-RU"/>
        </a:p>
      </dgm:t>
    </dgm:pt>
    <dgm:pt modelId="{B4549CE7-42F9-4566-8351-7E303501EB3C}" type="pres">
      <dgm:prSet presAssocID="{AB06D2C0-3BED-40AC-9982-D475D909B3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3FF1A-1D13-430F-95ED-1FB39DB4F980}" type="pres">
      <dgm:prSet presAssocID="{71EC1D6C-5E1C-4854-A91F-C579302E47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27D4B-9678-4F7A-9A08-8B8393C0796E}" type="pres">
      <dgm:prSet presAssocID="{2A03EC1E-0C09-458D-841F-212C8F7743BD}" presName="sibTrans" presStyleCnt="0"/>
      <dgm:spPr/>
    </dgm:pt>
    <dgm:pt modelId="{31E7392C-9D9D-4D5F-BCB9-34E497DB44D4}" type="pres">
      <dgm:prSet presAssocID="{7DB035FD-C8DE-4C0A-837C-0B8D12A939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A67B7-0A49-40D4-94D0-F4E71E69BFB8}" type="pres">
      <dgm:prSet presAssocID="{4910D83D-4ECA-423F-9F25-C55967070743}" presName="sibTrans" presStyleCnt="0"/>
      <dgm:spPr/>
    </dgm:pt>
    <dgm:pt modelId="{ADA508CC-02C5-414C-A196-530D47270811}" type="pres">
      <dgm:prSet presAssocID="{11181835-82D3-4ABB-ACC5-94F9F3E472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801F1-6A86-4FDA-A878-55561634B478}" type="presOf" srcId="{AB06D2C0-3BED-40AC-9982-D475D909B3F2}" destId="{B4549CE7-42F9-4566-8351-7E303501EB3C}" srcOrd="0" destOrd="0" presId="urn:microsoft.com/office/officeart/2005/8/layout/default#1"/>
    <dgm:cxn modelId="{E302B693-FA06-4E23-9F5C-2AC058DA617D}" srcId="{AB06D2C0-3BED-40AC-9982-D475D909B3F2}" destId="{71EC1D6C-5E1C-4854-A91F-C579302E4735}" srcOrd="0" destOrd="0" parTransId="{53F06B29-C499-4DB0-9E7F-A86BDF077F9C}" sibTransId="{2A03EC1E-0C09-458D-841F-212C8F7743BD}"/>
    <dgm:cxn modelId="{487612EF-1B5A-4767-9477-EEA879C9C1F4}" srcId="{AB06D2C0-3BED-40AC-9982-D475D909B3F2}" destId="{7DB035FD-C8DE-4C0A-837C-0B8D12A93948}" srcOrd="1" destOrd="0" parTransId="{4333C3BD-608E-41E7-9CBE-DB867D5C1F99}" sibTransId="{4910D83D-4ECA-423F-9F25-C55967070743}"/>
    <dgm:cxn modelId="{A2C5DA44-52AC-42E0-AB15-9BA84A30EB77}" srcId="{AB06D2C0-3BED-40AC-9982-D475D909B3F2}" destId="{11181835-82D3-4ABB-ACC5-94F9F3E47252}" srcOrd="2" destOrd="0" parTransId="{0C1428DF-C24B-48A0-B3EA-BE2B0B3177E2}" sibTransId="{7A2DD62E-AE8C-49B7-8793-9E108A28A04F}"/>
    <dgm:cxn modelId="{CBDCB668-EDAB-40A3-914E-E53C34445E91}" type="presOf" srcId="{11181835-82D3-4ABB-ACC5-94F9F3E47252}" destId="{ADA508CC-02C5-414C-A196-530D47270811}" srcOrd="0" destOrd="0" presId="urn:microsoft.com/office/officeart/2005/8/layout/default#1"/>
    <dgm:cxn modelId="{322E4829-3E77-4E45-A7F4-68599D44289C}" type="presOf" srcId="{71EC1D6C-5E1C-4854-A91F-C579302E4735}" destId="{0B23FF1A-1D13-430F-95ED-1FB39DB4F980}" srcOrd="0" destOrd="0" presId="urn:microsoft.com/office/officeart/2005/8/layout/default#1"/>
    <dgm:cxn modelId="{4704555A-00A9-4872-9EF3-49FB538D91D6}" type="presOf" srcId="{7DB035FD-C8DE-4C0A-837C-0B8D12A93948}" destId="{31E7392C-9D9D-4D5F-BCB9-34E497DB44D4}" srcOrd="0" destOrd="0" presId="urn:microsoft.com/office/officeart/2005/8/layout/default#1"/>
    <dgm:cxn modelId="{93133A90-8539-4369-93DC-916451AF61B9}" type="presParOf" srcId="{B4549CE7-42F9-4566-8351-7E303501EB3C}" destId="{0B23FF1A-1D13-430F-95ED-1FB39DB4F980}" srcOrd="0" destOrd="0" presId="urn:microsoft.com/office/officeart/2005/8/layout/default#1"/>
    <dgm:cxn modelId="{F9C711C2-1B6D-4C3A-8988-911B8968F599}" type="presParOf" srcId="{B4549CE7-42F9-4566-8351-7E303501EB3C}" destId="{E3D27D4B-9678-4F7A-9A08-8B8393C0796E}" srcOrd="1" destOrd="0" presId="urn:microsoft.com/office/officeart/2005/8/layout/default#1"/>
    <dgm:cxn modelId="{C1A44803-46FB-4B45-A020-898CC0ADBD70}" type="presParOf" srcId="{B4549CE7-42F9-4566-8351-7E303501EB3C}" destId="{31E7392C-9D9D-4D5F-BCB9-34E497DB44D4}" srcOrd="2" destOrd="0" presId="urn:microsoft.com/office/officeart/2005/8/layout/default#1"/>
    <dgm:cxn modelId="{6F82A8E1-1D31-47F2-BB7F-DF1F733491B4}" type="presParOf" srcId="{B4549CE7-42F9-4566-8351-7E303501EB3C}" destId="{BE4A67B7-0A49-40D4-94D0-F4E71E69BFB8}" srcOrd="3" destOrd="0" presId="urn:microsoft.com/office/officeart/2005/8/layout/default#1"/>
    <dgm:cxn modelId="{E53AEDD1-59D8-467D-991A-DA430377D1CC}" type="presParOf" srcId="{B4549CE7-42F9-4566-8351-7E303501EB3C}" destId="{ADA508CC-02C5-414C-A196-530D47270811}" srcOrd="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916112-134B-4E63-83F3-BD9C2DEF1581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E5C8A0C-C836-4F93-BF8D-FE8B86344EA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65D8CF5-8F87-4432-A8CD-FB130AEB2513}" type="parTrans" cxnId="{90C2B8D4-459C-46AF-8571-4B0C073F8745}">
      <dgm:prSet/>
      <dgm:spPr/>
      <dgm:t>
        <a:bodyPr/>
        <a:lstStyle/>
        <a:p>
          <a:endParaRPr lang="ru-RU"/>
        </a:p>
      </dgm:t>
    </dgm:pt>
    <dgm:pt modelId="{22776776-7FF0-45BA-A72F-065381E0BA96}" type="sibTrans" cxnId="{90C2B8D4-459C-46AF-8571-4B0C073F8745}">
      <dgm:prSet/>
      <dgm:spPr/>
      <dgm:t>
        <a:bodyPr/>
        <a:lstStyle/>
        <a:p>
          <a:endParaRPr lang="ru-RU"/>
        </a:p>
      </dgm:t>
    </dgm:pt>
    <dgm:pt modelId="{DC09EC6A-2562-4FA7-8574-745D7170DB82}">
      <dgm:prSet phldrT="[Текст]"/>
      <dgm:spPr/>
      <dgm:t>
        <a:bodyPr/>
        <a:lstStyle/>
        <a:p>
          <a:r>
            <a:rPr lang="ru-RU" dirty="0" smtClean="0"/>
            <a:t>заключается в снабжении организм энергией. В этом смысле человека можно сравнить с любой машиной, совершающей работу, но требующей для этого поступления топлива</a:t>
          </a:r>
          <a:endParaRPr lang="ru-RU" dirty="0"/>
        </a:p>
      </dgm:t>
    </dgm:pt>
    <dgm:pt modelId="{8E08C820-95FC-4D14-8F88-2716A1C69C89}" type="parTrans" cxnId="{BBE8AD5B-CA82-4BB3-BFE5-A7DAF10A45A3}">
      <dgm:prSet/>
      <dgm:spPr/>
      <dgm:t>
        <a:bodyPr/>
        <a:lstStyle/>
        <a:p>
          <a:endParaRPr lang="ru-RU"/>
        </a:p>
      </dgm:t>
    </dgm:pt>
    <dgm:pt modelId="{AEADD48F-E6B5-48CC-827D-9CF54F42F974}" type="sibTrans" cxnId="{BBE8AD5B-CA82-4BB3-BFE5-A7DAF10A45A3}">
      <dgm:prSet/>
      <dgm:spPr/>
      <dgm:t>
        <a:bodyPr/>
        <a:lstStyle/>
        <a:p>
          <a:endParaRPr lang="ru-RU"/>
        </a:p>
      </dgm:t>
    </dgm:pt>
    <dgm:pt modelId="{CEF2BA2B-6E0F-415A-8EE2-DE540884A1A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6333A7B-DC4D-4DD6-90B2-FF4EE9D430F1}" type="parTrans" cxnId="{C4EADEEC-2271-4D8B-949D-08F9A72A0D63}">
      <dgm:prSet/>
      <dgm:spPr/>
      <dgm:t>
        <a:bodyPr/>
        <a:lstStyle/>
        <a:p>
          <a:endParaRPr lang="ru-RU"/>
        </a:p>
      </dgm:t>
    </dgm:pt>
    <dgm:pt modelId="{C53FF33E-3162-4603-8B80-416BD33124E0}" type="sibTrans" cxnId="{C4EADEEC-2271-4D8B-949D-08F9A72A0D63}">
      <dgm:prSet/>
      <dgm:spPr/>
      <dgm:t>
        <a:bodyPr/>
        <a:lstStyle/>
        <a:p>
          <a:endParaRPr lang="ru-RU"/>
        </a:p>
      </dgm:t>
    </dgm:pt>
    <dgm:pt modelId="{75765144-1458-4851-9D36-3CEB4E90AE66}">
      <dgm:prSet phldrT="[Текст]"/>
      <dgm:spPr/>
      <dgm:t>
        <a:bodyPr/>
        <a:lstStyle/>
        <a:p>
          <a:r>
            <a:rPr lang="ru-RU" dirty="0" smtClean="0"/>
            <a:t>заключается в снабжении организма, прежде всего, белками, в меньшей степени – минеральными веществами, жирами и в ещё меньшей степени – углеводами. </a:t>
          </a:r>
          <a:endParaRPr lang="ru-RU" dirty="0"/>
        </a:p>
      </dgm:t>
    </dgm:pt>
    <dgm:pt modelId="{9351957B-4CF6-49B0-AC92-1A772699C01D}" type="parTrans" cxnId="{DE84CBA2-802C-428B-87AF-620BB2AE1FC1}">
      <dgm:prSet/>
      <dgm:spPr/>
      <dgm:t>
        <a:bodyPr/>
        <a:lstStyle/>
        <a:p>
          <a:endParaRPr lang="ru-RU"/>
        </a:p>
      </dgm:t>
    </dgm:pt>
    <dgm:pt modelId="{5CDEDEB0-1F92-4ACE-B5A7-E6EC1FA2F22C}" type="sibTrans" cxnId="{DE84CBA2-802C-428B-87AF-620BB2AE1FC1}">
      <dgm:prSet/>
      <dgm:spPr/>
      <dgm:t>
        <a:bodyPr/>
        <a:lstStyle/>
        <a:p>
          <a:endParaRPr lang="ru-RU"/>
        </a:p>
      </dgm:t>
    </dgm:pt>
    <dgm:pt modelId="{31C6D016-0EFB-413D-9ABA-0E16C95DE7DD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34C69D3-1F5C-4F95-9324-6E4A34FA0E75}" type="parTrans" cxnId="{A9705B5B-E290-4ED6-ADCE-F499EAA10494}">
      <dgm:prSet/>
      <dgm:spPr/>
      <dgm:t>
        <a:bodyPr/>
        <a:lstStyle/>
        <a:p>
          <a:endParaRPr lang="ru-RU"/>
        </a:p>
      </dgm:t>
    </dgm:pt>
    <dgm:pt modelId="{56D09E63-FD8B-46D6-9812-B4D60088E1A3}" type="sibTrans" cxnId="{A9705B5B-E290-4ED6-ADCE-F499EAA10494}">
      <dgm:prSet/>
      <dgm:spPr/>
      <dgm:t>
        <a:bodyPr/>
        <a:lstStyle/>
        <a:p>
          <a:endParaRPr lang="ru-RU"/>
        </a:p>
      </dgm:t>
    </dgm:pt>
    <dgm:pt modelId="{CB1D805C-6278-447C-A61F-714469C32477}">
      <dgm:prSet phldrT="[Текст]"/>
      <dgm:spPr/>
      <dgm:t>
        <a:bodyPr/>
        <a:lstStyle/>
        <a:p>
          <a:r>
            <a:rPr lang="ru-RU" dirty="0" smtClean="0"/>
            <a:t>заключается в выработке иммунитета. При недостаточном питании снижается общий иммунитет, и уменьшается сопротивляемость организма самым различным инфекциям</a:t>
          </a:r>
          <a:endParaRPr lang="ru-RU" dirty="0"/>
        </a:p>
      </dgm:t>
    </dgm:pt>
    <dgm:pt modelId="{1F78F0BD-5AC8-4F97-B6DD-3E5DE80C92D8}" type="parTrans" cxnId="{E88A4952-4F0A-4E1D-9875-6E891364EFAA}">
      <dgm:prSet/>
      <dgm:spPr/>
      <dgm:t>
        <a:bodyPr/>
        <a:lstStyle/>
        <a:p>
          <a:endParaRPr lang="ru-RU"/>
        </a:p>
      </dgm:t>
    </dgm:pt>
    <dgm:pt modelId="{C8B89B55-9629-4573-88CC-4D7CAB5ED91F}" type="sibTrans" cxnId="{E88A4952-4F0A-4E1D-9875-6E891364EFAA}">
      <dgm:prSet/>
      <dgm:spPr/>
      <dgm:t>
        <a:bodyPr/>
        <a:lstStyle/>
        <a:p>
          <a:endParaRPr lang="ru-RU"/>
        </a:p>
      </dgm:t>
    </dgm:pt>
    <dgm:pt modelId="{19BA23D0-2CA9-4599-8468-294824A3353E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2738914-AF57-41F9-B159-7485E17638FF}" type="parTrans" cxnId="{2E28FC6E-3D61-497C-B7EE-611BCB093448}">
      <dgm:prSet/>
      <dgm:spPr/>
      <dgm:t>
        <a:bodyPr/>
        <a:lstStyle/>
        <a:p>
          <a:endParaRPr lang="ru-RU"/>
        </a:p>
      </dgm:t>
    </dgm:pt>
    <dgm:pt modelId="{BD03428E-CC91-41E5-BFB6-82043AFEF55D}" type="sibTrans" cxnId="{2E28FC6E-3D61-497C-B7EE-611BCB093448}">
      <dgm:prSet/>
      <dgm:spPr/>
      <dgm:t>
        <a:bodyPr/>
        <a:lstStyle/>
        <a:p>
          <a:endParaRPr lang="ru-RU"/>
        </a:p>
      </dgm:t>
    </dgm:pt>
    <dgm:pt modelId="{CA5BA8CF-D3ED-4D22-B27F-7A66BBAA68AD}">
      <dgm:prSet/>
      <dgm:spPr/>
      <dgm:t>
        <a:bodyPr/>
        <a:lstStyle/>
        <a:p>
          <a:r>
            <a:rPr lang="ru-RU" dirty="0" smtClean="0"/>
            <a:t> заключается в снабжении организма биологически активными веществами, необходимыми для регуляции процессов жизнедеятельности</a:t>
          </a:r>
          <a:endParaRPr lang="ru-RU" dirty="0"/>
        </a:p>
      </dgm:t>
    </dgm:pt>
    <dgm:pt modelId="{2E261F51-DC71-4292-9CA1-690024E5C756}" type="parTrans" cxnId="{292249C8-17FD-4DB3-99E1-E143980E5BD9}">
      <dgm:prSet/>
      <dgm:spPr/>
      <dgm:t>
        <a:bodyPr/>
        <a:lstStyle/>
        <a:p>
          <a:endParaRPr lang="ru-RU"/>
        </a:p>
      </dgm:t>
    </dgm:pt>
    <dgm:pt modelId="{F4AC4EE9-FD70-4F47-BF7F-FD49EFB8DD9A}" type="sibTrans" cxnId="{292249C8-17FD-4DB3-99E1-E143980E5BD9}">
      <dgm:prSet/>
      <dgm:spPr/>
      <dgm:t>
        <a:bodyPr/>
        <a:lstStyle/>
        <a:p>
          <a:endParaRPr lang="ru-RU"/>
        </a:p>
      </dgm:t>
    </dgm:pt>
    <dgm:pt modelId="{C4F95EE3-4B44-441D-B492-ED7E514F0AC0}" type="pres">
      <dgm:prSet presAssocID="{7C916112-134B-4E63-83F3-BD9C2DEF15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0296-7D2F-4EC3-92BE-C028423DE20C}" type="pres">
      <dgm:prSet presAssocID="{4E5C8A0C-C836-4F93-BF8D-FE8B86344EAC}" presName="composite" presStyleCnt="0"/>
      <dgm:spPr/>
    </dgm:pt>
    <dgm:pt modelId="{382EE4EE-85A9-4ECF-9BAC-0118254AA08A}" type="pres">
      <dgm:prSet presAssocID="{4E5C8A0C-C836-4F93-BF8D-FE8B86344EA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95C46-47DA-4414-97E5-29EABA36ABFD}" type="pres">
      <dgm:prSet presAssocID="{4E5C8A0C-C836-4F93-BF8D-FE8B86344EA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A4D6B-88DE-42C9-B96A-024B2C7452D6}" type="pres">
      <dgm:prSet presAssocID="{22776776-7FF0-45BA-A72F-065381E0BA96}" presName="space" presStyleCnt="0"/>
      <dgm:spPr/>
    </dgm:pt>
    <dgm:pt modelId="{3B3B1554-47E5-4BF8-9059-798F633B9279}" type="pres">
      <dgm:prSet presAssocID="{CEF2BA2B-6E0F-415A-8EE2-DE540884A1AF}" presName="composite" presStyleCnt="0"/>
      <dgm:spPr/>
    </dgm:pt>
    <dgm:pt modelId="{61C0A82E-5BA4-4F52-BBFA-AF64FE2FF700}" type="pres">
      <dgm:prSet presAssocID="{CEF2BA2B-6E0F-415A-8EE2-DE540884A1A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BF7F4-CF08-406D-A0E9-5D9F4B5835AB}" type="pres">
      <dgm:prSet presAssocID="{CEF2BA2B-6E0F-415A-8EE2-DE540884A1A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C60C4-DE04-42B0-87C2-F4EF6EE904D2}" type="pres">
      <dgm:prSet presAssocID="{C53FF33E-3162-4603-8B80-416BD33124E0}" presName="space" presStyleCnt="0"/>
      <dgm:spPr/>
    </dgm:pt>
    <dgm:pt modelId="{1AB0A5EF-41EF-4BEB-A490-EA0B8035B573}" type="pres">
      <dgm:prSet presAssocID="{19BA23D0-2CA9-4599-8468-294824A3353E}" presName="composite" presStyleCnt="0"/>
      <dgm:spPr/>
    </dgm:pt>
    <dgm:pt modelId="{49B99836-5F73-4D65-942C-3263AD3A8352}" type="pres">
      <dgm:prSet presAssocID="{19BA23D0-2CA9-4599-8468-294824A3353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C1CAB-CF6C-421B-97E2-5070A38D6372}" type="pres">
      <dgm:prSet presAssocID="{19BA23D0-2CA9-4599-8468-294824A3353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D22F4-D10A-473F-BABD-461341D632E8}" type="pres">
      <dgm:prSet presAssocID="{BD03428E-CC91-41E5-BFB6-82043AFEF55D}" presName="space" presStyleCnt="0"/>
      <dgm:spPr/>
    </dgm:pt>
    <dgm:pt modelId="{2EA8A9A2-7134-43CD-A7BF-BB092E932B8A}" type="pres">
      <dgm:prSet presAssocID="{31C6D016-0EFB-413D-9ABA-0E16C95DE7DD}" presName="composite" presStyleCnt="0"/>
      <dgm:spPr/>
    </dgm:pt>
    <dgm:pt modelId="{B8207721-818D-442E-81A5-61BA9AB2F034}" type="pres">
      <dgm:prSet presAssocID="{31C6D016-0EFB-413D-9ABA-0E16C95DE7D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B62A2-4642-456A-8C34-2D412381052E}" type="pres">
      <dgm:prSet presAssocID="{31C6D016-0EFB-413D-9ABA-0E16C95DE7D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4CBA2-802C-428B-87AF-620BB2AE1FC1}" srcId="{CEF2BA2B-6E0F-415A-8EE2-DE540884A1AF}" destId="{75765144-1458-4851-9D36-3CEB4E90AE66}" srcOrd="0" destOrd="0" parTransId="{9351957B-4CF6-49B0-AC92-1A772699C01D}" sibTransId="{5CDEDEB0-1F92-4ACE-B5A7-E6EC1FA2F22C}"/>
    <dgm:cxn modelId="{DE791CB8-11D6-4171-A629-9F0BBF5EB145}" type="presOf" srcId="{DC09EC6A-2562-4FA7-8574-745D7170DB82}" destId="{75A95C46-47DA-4414-97E5-29EABA36ABFD}" srcOrd="0" destOrd="0" presId="urn:microsoft.com/office/officeart/2005/8/layout/hList1"/>
    <dgm:cxn modelId="{C4EADEEC-2271-4D8B-949D-08F9A72A0D63}" srcId="{7C916112-134B-4E63-83F3-BD9C2DEF1581}" destId="{CEF2BA2B-6E0F-415A-8EE2-DE540884A1AF}" srcOrd="1" destOrd="0" parTransId="{26333A7B-DC4D-4DD6-90B2-FF4EE9D430F1}" sibTransId="{C53FF33E-3162-4603-8B80-416BD33124E0}"/>
    <dgm:cxn modelId="{5C4EB59D-18C7-4276-843C-97A5E2ACA48D}" type="presOf" srcId="{CB1D805C-6278-447C-A61F-714469C32477}" destId="{E1EB62A2-4642-456A-8C34-2D412381052E}" srcOrd="0" destOrd="0" presId="urn:microsoft.com/office/officeart/2005/8/layout/hList1"/>
    <dgm:cxn modelId="{13FE7F5F-3953-4529-8A89-B3DAB9FD8002}" type="presOf" srcId="{75765144-1458-4851-9D36-3CEB4E90AE66}" destId="{966BF7F4-CF08-406D-A0E9-5D9F4B5835AB}" srcOrd="0" destOrd="0" presId="urn:microsoft.com/office/officeart/2005/8/layout/hList1"/>
    <dgm:cxn modelId="{BBE8AD5B-CA82-4BB3-BFE5-A7DAF10A45A3}" srcId="{4E5C8A0C-C836-4F93-BF8D-FE8B86344EAC}" destId="{DC09EC6A-2562-4FA7-8574-745D7170DB82}" srcOrd="0" destOrd="0" parTransId="{8E08C820-95FC-4D14-8F88-2716A1C69C89}" sibTransId="{AEADD48F-E6B5-48CC-827D-9CF54F42F974}"/>
    <dgm:cxn modelId="{B8E7DC11-F703-4B10-AA69-D721CF6C23BC}" type="presOf" srcId="{4E5C8A0C-C836-4F93-BF8D-FE8B86344EAC}" destId="{382EE4EE-85A9-4ECF-9BAC-0118254AA08A}" srcOrd="0" destOrd="0" presId="urn:microsoft.com/office/officeart/2005/8/layout/hList1"/>
    <dgm:cxn modelId="{90C2B8D4-459C-46AF-8571-4B0C073F8745}" srcId="{7C916112-134B-4E63-83F3-BD9C2DEF1581}" destId="{4E5C8A0C-C836-4F93-BF8D-FE8B86344EAC}" srcOrd="0" destOrd="0" parTransId="{565D8CF5-8F87-4432-A8CD-FB130AEB2513}" sibTransId="{22776776-7FF0-45BA-A72F-065381E0BA96}"/>
    <dgm:cxn modelId="{46A807E7-3F2C-49C8-ABF7-B1FB9B5FD621}" type="presOf" srcId="{19BA23D0-2CA9-4599-8468-294824A3353E}" destId="{49B99836-5F73-4D65-942C-3263AD3A8352}" srcOrd="0" destOrd="0" presId="urn:microsoft.com/office/officeart/2005/8/layout/hList1"/>
    <dgm:cxn modelId="{F4949F65-9FB2-4674-ACE0-8B231541ACAB}" type="presOf" srcId="{31C6D016-0EFB-413D-9ABA-0E16C95DE7DD}" destId="{B8207721-818D-442E-81A5-61BA9AB2F034}" srcOrd="0" destOrd="0" presId="urn:microsoft.com/office/officeart/2005/8/layout/hList1"/>
    <dgm:cxn modelId="{A9705B5B-E290-4ED6-ADCE-F499EAA10494}" srcId="{7C916112-134B-4E63-83F3-BD9C2DEF1581}" destId="{31C6D016-0EFB-413D-9ABA-0E16C95DE7DD}" srcOrd="3" destOrd="0" parTransId="{934C69D3-1F5C-4F95-9324-6E4A34FA0E75}" sibTransId="{56D09E63-FD8B-46D6-9812-B4D60088E1A3}"/>
    <dgm:cxn modelId="{5EB5C561-06F6-4BA1-BCE6-4F88CA012674}" type="presOf" srcId="{7C916112-134B-4E63-83F3-BD9C2DEF1581}" destId="{C4F95EE3-4B44-441D-B492-ED7E514F0AC0}" srcOrd="0" destOrd="0" presId="urn:microsoft.com/office/officeart/2005/8/layout/hList1"/>
    <dgm:cxn modelId="{292249C8-17FD-4DB3-99E1-E143980E5BD9}" srcId="{19BA23D0-2CA9-4599-8468-294824A3353E}" destId="{CA5BA8CF-D3ED-4D22-B27F-7A66BBAA68AD}" srcOrd="0" destOrd="0" parTransId="{2E261F51-DC71-4292-9CA1-690024E5C756}" sibTransId="{F4AC4EE9-FD70-4F47-BF7F-FD49EFB8DD9A}"/>
    <dgm:cxn modelId="{2E28FC6E-3D61-497C-B7EE-611BCB093448}" srcId="{7C916112-134B-4E63-83F3-BD9C2DEF1581}" destId="{19BA23D0-2CA9-4599-8468-294824A3353E}" srcOrd="2" destOrd="0" parTransId="{92738914-AF57-41F9-B159-7485E17638FF}" sibTransId="{BD03428E-CC91-41E5-BFB6-82043AFEF55D}"/>
    <dgm:cxn modelId="{6A93CE92-AED6-4E64-91E2-3352E495C5D3}" type="presOf" srcId="{CA5BA8CF-D3ED-4D22-B27F-7A66BBAA68AD}" destId="{84AC1CAB-CF6C-421B-97E2-5070A38D6372}" srcOrd="0" destOrd="0" presId="urn:microsoft.com/office/officeart/2005/8/layout/hList1"/>
    <dgm:cxn modelId="{80B7740A-3941-4DC5-8BD3-AA23118E2020}" type="presOf" srcId="{CEF2BA2B-6E0F-415A-8EE2-DE540884A1AF}" destId="{61C0A82E-5BA4-4F52-BBFA-AF64FE2FF700}" srcOrd="0" destOrd="0" presId="urn:microsoft.com/office/officeart/2005/8/layout/hList1"/>
    <dgm:cxn modelId="{E88A4952-4F0A-4E1D-9875-6E891364EFAA}" srcId="{31C6D016-0EFB-413D-9ABA-0E16C95DE7DD}" destId="{CB1D805C-6278-447C-A61F-714469C32477}" srcOrd="0" destOrd="0" parTransId="{1F78F0BD-5AC8-4F97-B6DD-3E5DE80C92D8}" sibTransId="{C8B89B55-9629-4573-88CC-4D7CAB5ED91F}"/>
    <dgm:cxn modelId="{CEEBF8AB-E0F0-47BA-9759-952BCB5A3C1D}" type="presParOf" srcId="{C4F95EE3-4B44-441D-B492-ED7E514F0AC0}" destId="{78EF0296-7D2F-4EC3-92BE-C028423DE20C}" srcOrd="0" destOrd="0" presId="urn:microsoft.com/office/officeart/2005/8/layout/hList1"/>
    <dgm:cxn modelId="{327CD945-68E6-44BD-A4B7-744100CD1DE9}" type="presParOf" srcId="{78EF0296-7D2F-4EC3-92BE-C028423DE20C}" destId="{382EE4EE-85A9-4ECF-9BAC-0118254AA08A}" srcOrd="0" destOrd="0" presId="urn:microsoft.com/office/officeart/2005/8/layout/hList1"/>
    <dgm:cxn modelId="{98610627-50D2-40CC-BA91-C60C7C7B51CE}" type="presParOf" srcId="{78EF0296-7D2F-4EC3-92BE-C028423DE20C}" destId="{75A95C46-47DA-4414-97E5-29EABA36ABFD}" srcOrd="1" destOrd="0" presId="urn:microsoft.com/office/officeart/2005/8/layout/hList1"/>
    <dgm:cxn modelId="{42A8362C-74F1-4F92-983A-C3D56162E80D}" type="presParOf" srcId="{C4F95EE3-4B44-441D-B492-ED7E514F0AC0}" destId="{208A4D6B-88DE-42C9-B96A-024B2C7452D6}" srcOrd="1" destOrd="0" presId="urn:microsoft.com/office/officeart/2005/8/layout/hList1"/>
    <dgm:cxn modelId="{355828C8-4B36-40C0-9E86-11B31231EE14}" type="presParOf" srcId="{C4F95EE3-4B44-441D-B492-ED7E514F0AC0}" destId="{3B3B1554-47E5-4BF8-9059-798F633B9279}" srcOrd="2" destOrd="0" presId="urn:microsoft.com/office/officeart/2005/8/layout/hList1"/>
    <dgm:cxn modelId="{75413939-890F-4F82-BA21-4361708DC85F}" type="presParOf" srcId="{3B3B1554-47E5-4BF8-9059-798F633B9279}" destId="{61C0A82E-5BA4-4F52-BBFA-AF64FE2FF700}" srcOrd="0" destOrd="0" presId="urn:microsoft.com/office/officeart/2005/8/layout/hList1"/>
    <dgm:cxn modelId="{AE50452F-1F39-4865-A90A-2F05E5FF9579}" type="presParOf" srcId="{3B3B1554-47E5-4BF8-9059-798F633B9279}" destId="{966BF7F4-CF08-406D-A0E9-5D9F4B5835AB}" srcOrd="1" destOrd="0" presId="urn:microsoft.com/office/officeart/2005/8/layout/hList1"/>
    <dgm:cxn modelId="{93D0941C-0E38-4848-A167-BB4DA9FFAB85}" type="presParOf" srcId="{C4F95EE3-4B44-441D-B492-ED7E514F0AC0}" destId="{561C60C4-DE04-42B0-87C2-F4EF6EE904D2}" srcOrd="3" destOrd="0" presId="urn:microsoft.com/office/officeart/2005/8/layout/hList1"/>
    <dgm:cxn modelId="{7AE81DE7-CD63-4AF0-923A-4A7BC8FD7E86}" type="presParOf" srcId="{C4F95EE3-4B44-441D-B492-ED7E514F0AC0}" destId="{1AB0A5EF-41EF-4BEB-A490-EA0B8035B573}" srcOrd="4" destOrd="0" presId="urn:microsoft.com/office/officeart/2005/8/layout/hList1"/>
    <dgm:cxn modelId="{55FAB2A2-29A0-4C37-8D2E-6ECFBC74F8BA}" type="presParOf" srcId="{1AB0A5EF-41EF-4BEB-A490-EA0B8035B573}" destId="{49B99836-5F73-4D65-942C-3263AD3A8352}" srcOrd="0" destOrd="0" presId="urn:microsoft.com/office/officeart/2005/8/layout/hList1"/>
    <dgm:cxn modelId="{460091C8-D8F2-4FC3-B6E9-32737C512536}" type="presParOf" srcId="{1AB0A5EF-41EF-4BEB-A490-EA0B8035B573}" destId="{84AC1CAB-CF6C-421B-97E2-5070A38D6372}" srcOrd="1" destOrd="0" presId="urn:microsoft.com/office/officeart/2005/8/layout/hList1"/>
    <dgm:cxn modelId="{D1BB336F-5242-4835-97ED-9A952201BFE0}" type="presParOf" srcId="{C4F95EE3-4B44-441D-B492-ED7E514F0AC0}" destId="{281D22F4-D10A-473F-BABD-461341D632E8}" srcOrd="5" destOrd="0" presId="urn:microsoft.com/office/officeart/2005/8/layout/hList1"/>
    <dgm:cxn modelId="{2096EBF5-0737-469A-A849-FA443A1EA022}" type="presParOf" srcId="{C4F95EE3-4B44-441D-B492-ED7E514F0AC0}" destId="{2EA8A9A2-7134-43CD-A7BF-BB092E932B8A}" srcOrd="6" destOrd="0" presId="urn:microsoft.com/office/officeart/2005/8/layout/hList1"/>
    <dgm:cxn modelId="{C9C6DB46-1D16-4EA1-9651-C664CF7AA4A0}" type="presParOf" srcId="{2EA8A9A2-7134-43CD-A7BF-BB092E932B8A}" destId="{B8207721-818D-442E-81A5-61BA9AB2F034}" srcOrd="0" destOrd="0" presId="urn:microsoft.com/office/officeart/2005/8/layout/hList1"/>
    <dgm:cxn modelId="{FFBB6F45-41EB-4168-B243-43958264167A}" type="presParOf" srcId="{2EA8A9A2-7134-43CD-A7BF-BB092E932B8A}" destId="{E1EB62A2-4642-456A-8C34-2D412381052E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D5C3B-E792-4C26-80CF-42D0A5456F0F}">
      <dsp:nvSpPr>
        <dsp:cNvPr id="0" name=""/>
        <dsp:cNvSpPr/>
      </dsp:nvSpPr>
      <dsp:spPr>
        <a:xfrm>
          <a:off x="0" y="303981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9C8D4-62A2-41D9-A8F1-191855194CC6}">
      <dsp:nvSpPr>
        <dsp:cNvPr id="0" name=""/>
        <dsp:cNvSpPr/>
      </dsp:nvSpPr>
      <dsp:spPr>
        <a:xfrm>
          <a:off x="406703" y="141621"/>
          <a:ext cx="5693845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разгадывая кроссворды, изучая иностранные языки, производя подсчеты в уме, мы тренируем головной мозг</a:t>
          </a:r>
          <a:endParaRPr lang="ru-RU" sz="1200" b="1" kern="1200" dirty="0"/>
        </a:p>
      </dsp:txBody>
      <dsp:txXfrm>
        <a:off x="422555" y="157473"/>
        <a:ext cx="5662141" cy="293016"/>
      </dsp:txXfrm>
    </dsp:sp>
    <dsp:sp modelId="{853ED44F-F3B0-40CF-8EB3-09E260D15E85}">
      <dsp:nvSpPr>
        <dsp:cNvPr id="0" name=""/>
        <dsp:cNvSpPr/>
      </dsp:nvSpPr>
      <dsp:spPr>
        <a:xfrm>
          <a:off x="0" y="802941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008A1-0E0B-40FF-A531-2478743EF477}">
      <dsp:nvSpPr>
        <dsp:cNvPr id="0" name=""/>
        <dsp:cNvSpPr/>
      </dsp:nvSpPr>
      <dsp:spPr>
        <a:xfrm>
          <a:off x="406703" y="640581"/>
          <a:ext cx="5693845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работа – важный элемент здорового образа жизни</a:t>
          </a:r>
          <a:endParaRPr lang="ru-RU" sz="1400" b="1" kern="1200" dirty="0"/>
        </a:p>
      </dsp:txBody>
      <dsp:txXfrm>
        <a:off x="422555" y="656433"/>
        <a:ext cx="5662141" cy="293016"/>
      </dsp:txXfrm>
    </dsp:sp>
    <dsp:sp modelId="{2A3E20CB-7A32-4051-B1B4-DE224CDB02E8}">
      <dsp:nvSpPr>
        <dsp:cNvPr id="0" name=""/>
        <dsp:cNvSpPr/>
      </dsp:nvSpPr>
      <dsp:spPr>
        <a:xfrm>
          <a:off x="0" y="1301901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8D7C0-117B-4207-8309-AD010D81CAE4}">
      <dsp:nvSpPr>
        <dsp:cNvPr id="0" name=""/>
        <dsp:cNvSpPr/>
      </dsp:nvSpPr>
      <dsp:spPr>
        <a:xfrm>
          <a:off x="406703" y="1139541"/>
          <a:ext cx="5693845" cy="324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 ешьте слишком много</a:t>
          </a:r>
          <a:endParaRPr lang="ru-RU" sz="1400" b="1" kern="1200" dirty="0"/>
        </a:p>
      </dsp:txBody>
      <dsp:txXfrm>
        <a:off x="422555" y="1155393"/>
        <a:ext cx="5662141" cy="293016"/>
      </dsp:txXfrm>
    </dsp:sp>
    <dsp:sp modelId="{3383FBA8-ECB2-41C3-BE47-6BD82F45F85B}">
      <dsp:nvSpPr>
        <dsp:cNvPr id="0" name=""/>
        <dsp:cNvSpPr/>
      </dsp:nvSpPr>
      <dsp:spPr>
        <a:xfrm>
          <a:off x="0" y="1800862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572C7-764B-4C27-908F-C2CC8A1C1DEB}">
      <dsp:nvSpPr>
        <dsp:cNvPr id="0" name=""/>
        <dsp:cNvSpPr/>
      </dsp:nvSpPr>
      <dsp:spPr>
        <a:xfrm>
          <a:off x="406703" y="1638501"/>
          <a:ext cx="5693845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меню должно соответствовать возрасту</a:t>
          </a:r>
          <a:endParaRPr lang="ru-RU" sz="1400" b="1" kern="1200" dirty="0"/>
        </a:p>
      </dsp:txBody>
      <dsp:txXfrm>
        <a:off x="422555" y="1654353"/>
        <a:ext cx="5662141" cy="293016"/>
      </dsp:txXfrm>
    </dsp:sp>
    <dsp:sp modelId="{4A7A47A7-D5A8-42EB-A33B-42749A38D778}">
      <dsp:nvSpPr>
        <dsp:cNvPr id="0" name=""/>
        <dsp:cNvSpPr/>
      </dsp:nvSpPr>
      <dsp:spPr>
        <a:xfrm>
          <a:off x="0" y="2299822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D20F3-8A16-47BC-BD3E-ACB54A4CC458}">
      <dsp:nvSpPr>
        <dsp:cNvPr id="0" name=""/>
        <dsp:cNvSpPr/>
      </dsp:nvSpPr>
      <dsp:spPr>
        <a:xfrm>
          <a:off x="406703" y="2137462"/>
          <a:ext cx="5693845" cy="3247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имейте на все свое мнение</a:t>
          </a:r>
          <a:endParaRPr lang="ru-RU" sz="1400" b="1" kern="1200" dirty="0"/>
        </a:p>
      </dsp:txBody>
      <dsp:txXfrm>
        <a:off x="422555" y="2153314"/>
        <a:ext cx="5662141" cy="293016"/>
      </dsp:txXfrm>
    </dsp:sp>
    <dsp:sp modelId="{03D26A75-69E7-4580-B6AB-F9BE20A3C5F9}">
      <dsp:nvSpPr>
        <dsp:cNvPr id="0" name=""/>
        <dsp:cNvSpPr/>
      </dsp:nvSpPr>
      <dsp:spPr>
        <a:xfrm>
          <a:off x="0" y="2798781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15D42-A572-448D-8CFA-81B3A1DC62DB}">
      <dsp:nvSpPr>
        <dsp:cNvPr id="0" name=""/>
        <dsp:cNvSpPr/>
      </dsp:nvSpPr>
      <dsp:spPr>
        <a:xfrm>
          <a:off x="406703" y="2636422"/>
          <a:ext cx="5693845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дольше сохранить молодость помогут любовь и нежность</a:t>
          </a:r>
          <a:endParaRPr lang="ru-RU" sz="1400" b="1" kern="1200" dirty="0"/>
        </a:p>
      </dsp:txBody>
      <dsp:txXfrm>
        <a:off x="422555" y="2652274"/>
        <a:ext cx="5662141" cy="293016"/>
      </dsp:txXfrm>
    </dsp:sp>
    <dsp:sp modelId="{2EA7B8B6-9814-4563-8D7D-838FB3D9ECD9}">
      <dsp:nvSpPr>
        <dsp:cNvPr id="0" name=""/>
        <dsp:cNvSpPr/>
      </dsp:nvSpPr>
      <dsp:spPr>
        <a:xfrm>
          <a:off x="0" y="3297741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20865-37E2-4A78-9B28-8CAFD0F5CAA0}">
      <dsp:nvSpPr>
        <dsp:cNvPr id="0" name=""/>
        <dsp:cNvSpPr/>
      </dsp:nvSpPr>
      <dsp:spPr>
        <a:xfrm>
          <a:off x="406703" y="3135382"/>
          <a:ext cx="5693845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спать лучше в прохладной комнате (при температуре 17-18 градусов)</a:t>
          </a:r>
          <a:endParaRPr lang="ru-RU" sz="1400" b="1" kern="1200" dirty="0"/>
        </a:p>
      </dsp:txBody>
      <dsp:txXfrm>
        <a:off x="422555" y="3151234"/>
        <a:ext cx="5662141" cy="293016"/>
      </dsp:txXfrm>
    </dsp:sp>
    <dsp:sp modelId="{C72DEF00-3E70-439D-A3CF-D0E2226AF5AC}">
      <dsp:nvSpPr>
        <dsp:cNvPr id="0" name=""/>
        <dsp:cNvSpPr/>
      </dsp:nvSpPr>
      <dsp:spPr>
        <a:xfrm>
          <a:off x="0" y="3796702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9622E-5A82-44D8-936E-2738013CEBA0}">
      <dsp:nvSpPr>
        <dsp:cNvPr id="0" name=""/>
        <dsp:cNvSpPr/>
      </dsp:nvSpPr>
      <dsp:spPr>
        <a:xfrm>
          <a:off x="406703" y="3634342"/>
          <a:ext cx="5693845" cy="324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чаще двигайтесь</a:t>
          </a:r>
          <a:endParaRPr lang="ru-RU" sz="1400" b="1" kern="1200" dirty="0"/>
        </a:p>
      </dsp:txBody>
      <dsp:txXfrm>
        <a:off x="422555" y="3650194"/>
        <a:ext cx="5662141" cy="293016"/>
      </dsp:txXfrm>
    </dsp:sp>
    <dsp:sp modelId="{7C595B63-A63B-41A5-A32A-C9644CCB6A15}">
      <dsp:nvSpPr>
        <dsp:cNvPr id="0" name=""/>
        <dsp:cNvSpPr/>
      </dsp:nvSpPr>
      <dsp:spPr>
        <a:xfrm>
          <a:off x="0" y="4295662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FE044-EEC0-4D39-A4B1-30A01A4C1FA9}">
      <dsp:nvSpPr>
        <dsp:cNvPr id="0" name=""/>
        <dsp:cNvSpPr/>
      </dsp:nvSpPr>
      <dsp:spPr>
        <a:xfrm>
          <a:off x="406703" y="4133302"/>
          <a:ext cx="5693845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периодически балуйте себя</a:t>
          </a:r>
          <a:endParaRPr lang="ru-RU" sz="1400" b="1" kern="1200" dirty="0"/>
        </a:p>
      </dsp:txBody>
      <dsp:txXfrm>
        <a:off x="422555" y="4149154"/>
        <a:ext cx="5662141" cy="293016"/>
      </dsp:txXfrm>
    </dsp:sp>
    <dsp:sp modelId="{42947207-1532-4219-9085-8AEDB7190F4B}">
      <dsp:nvSpPr>
        <dsp:cNvPr id="0" name=""/>
        <dsp:cNvSpPr/>
      </dsp:nvSpPr>
      <dsp:spPr>
        <a:xfrm>
          <a:off x="0" y="4794622"/>
          <a:ext cx="813406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53D4F-9F66-43BA-8DFB-8C4CAE12D917}">
      <dsp:nvSpPr>
        <dsp:cNvPr id="0" name=""/>
        <dsp:cNvSpPr/>
      </dsp:nvSpPr>
      <dsp:spPr>
        <a:xfrm>
          <a:off x="406703" y="4632261"/>
          <a:ext cx="5693845" cy="3247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14" tIns="0" rIns="21521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 всегда подавляйте в себе гнев</a:t>
          </a:r>
          <a:endParaRPr lang="ru-RU" sz="1400" b="1" kern="1200" dirty="0"/>
        </a:p>
      </dsp:txBody>
      <dsp:txXfrm>
        <a:off x="422555" y="4648113"/>
        <a:ext cx="5662141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3FF1A-1D13-430F-95ED-1FB39DB4F980}">
      <dsp:nvSpPr>
        <dsp:cNvPr id="0" name=""/>
        <dsp:cNvSpPr/>
      </dsp:nvSpPr>
      <dsp:spPr>
        <a:xfrm>
          <a:off x="617843" y="378"/>
          <a:ext cx="2649321" cy="15895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Соблюдение равновесия между энергией, поступающей в организм с пищей и энергией, которую человек расходует в течение суток, в процессе жизнедеятельности</a:t>
          </a:r>
          <a:endParaRPr lang="ru-RU" sz="1600" kern="1200" dirty="0"/>
        </a:p>
      </dsp:txBody>
      <dsp:txXfrm>
        <a:off x="617843" y="378"/>
        <a:ext cx="2649321" cy="1589593"/>
      </dsp:txXfrm>
    </dsp:sp>
    <dsp:sp modelId="{31E7392C-9D9D-4D5F-BCB9-34E497DB44D4}">
      <dsp:nvSpPr>
        <dsp:cNvPr id="0" name=""/>
        <dsp:cNvSpPr/>
      </dsp:nvSpPr>
      <dsp:spPr>
        <a:xfrm>
          <a:off x="3532097" y="378"/>
          <a:ext cx="2649321" cy="15895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Соблюдение соотношения количества, качества поступающих с пищей питательных веществ, полностью удовлетворяющие потребности организма</a:t>
          </a:r>
          <a:endParaRPr lang="ru-RU" sz="1600" kern="1200" dirty="0"/>
        </a:p>
      </dsp:txBody>
      <dsp:txXfrm>
        <a:off x="3532097" y="378"/>
        <a:ext cx="2649321" cy="1589593"/>
      </dsp:txXfrm>
    </dsp:sp>
    <dsp:sp modelId="{ADA508CC-02C5-414C-A196-530D47270811}">
      <dsp:nvSpPr>
        <dsp:cNvPr id="0" name=""/>
        <dsp:cNvSpPr/>
      </dsp:nvSpPr>
      <dsp:spPr>
        <a:xfrm>
          <a:off x="2074970" y="1854903"/>
          <a:ext cx="2649321" cy="15895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Обязательное соблюдение режима питания</a:t>
          </a:r>
          <a:endParaRPr lang="ru-RU" sz="2000" kern="1200" dirty="0"/>
        </a:p>
      </dsp:txBody>
      <dsp:txXfrm>
        <a:off x="2074970" y="1854903"/>
        <a:ext cx="2649321" cy="1589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EE4EE-85A9-4ECF-9BAC-0118254AA08A}">
      <dsp:nvSpPr>
        <dsp:cNvPr id="0" name=""/>
        <dsp:cNvSpPr/>
      </dsp:nvSpPr>
      <dsp:spPr>
        <a:xfrm>
          <a:off x="3037" y="643448"/>
          <a:ext cx="1826560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>
        <a:off x="3037" y="643448"/>
        <a:ext cx="1826560" cy="432000"/>
      </dsp:txXfrm>
    </dsp:sp>
    <dsp:sp modelId="{75A95C46-47DA-4414-97E5-29EABA36ABFD}">
      <dsp:nvSpPr>
        <dsp:cNvPr id="0" name=""/>
        <dsp:cNvSpPr/>
      </dsp:nvSpPr>
      <dsp:spPr>
        <a:xfrm>
          <a:off x="3037" y="1075448"/>
          <a:ext cx="1826560" cy="25528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заключается в снабжении организм энергией. В этом смысле человека можно сравнить с любой машиной, совершающей работу, но требующей для этого поступления топлива</a:t>
          </a:r>
          <a:endParaRPr lang="ru-RU" sz="1500" kern="1200" dirty="0"/>
        </a:p>
      </dsp:txBody>
      <dsp:txXfrm>
        <a:off x="3037" y="1075448"/>
        <a:ext cx="1826560" cy="2552850"/>
      </dsp:txXfrm>
    </dsp:sp>
    <dsp:sp modelId="{61C0A82E-5BA4-4F52-BBFA-AF64FE2FF700}">
      <dsp:nvSpPr>
        <dsp:cNvPr id="0" name=""/>
        <dsp:cNvSpPr/>
      </dsp:nvSpPr>
      <dsp:spPr>
        <a:xfrm>
          <a:off x="2085317" y="643448"/>
          <a:ext cx="1826560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>
        <a:off x="2085317" y="643448"/>
        <a:ext cx="1826560" cy="432000"/>
      </dsp:txXfrm>
    </dsp:sp>
    <dsp:sp modelId="{966BF7F4-CF08-406D-A0E9-5D9F4B5835AB}">
      <dsp:nvSpPr>
        <dsp:cNvPr id="0" name=""/>
        <dsp:cNvSpPr/>
      </dsp:nvSpPr>
      <dsp:spPr>
        <a:xfrm>
          <a:off x="2085317" y="1075448"/>
          <a:ext cx="1826560" cy="25528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заключается в снабжении организма, прежде всего, белками, в меньшей степени – минеральными веществами, жирами и в ещё меньшей степени – углеводами. </a:t>
          </a:r>
          <a:endParaRPr lang="ru-RU" sz="1500" kern="1200" dirty="0"/>
        </a:p>
      </dsp:txBody>
      <dsp:txXfrm>
        <a:off x="2085317" y="1075448"/>
        <a:ext cx="1826560" cy="2552850"/>
      </dsp:txXfrm>
    </dsp:sp>
    <dsp:sp modelId="{49B99836-5F73-4D65-942C-3263AD3A8352}">
      <dsp:nvSpPr>
        <dsp:cNvPr id="0" name=""/>
        <dsp:cNvSpPr/>
      </dsp:nvSpPr>
      <dsp:spPr>
        <a:xfrm>
          <a:off x="4167596" y="643448"/>
          <a:ext cx="1826560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endParaRPr lang="ru-RU" sz="1500" kern="1200" dirty="0"/>
        </a:p>
      </dsp:txBody>
      <dsp:txXfrm>
        <a:off x="4167596" y="643448"/>
        <a:ext cx="1826560" cy="432000"/>
      </dsp:txXfrm>
    </dsp:sp>
    <dsp:sp modelId="{84AC1CAB-CF6C-421B-97E2-5070A38D6372}">
      <dsp:nvSpPr>
        <dsp:cNvPr id="0" name=""/>
        <dsp:cNvSpPr/>
      </dsp:nvSpPr>
      <dsp:spPr>
        <a:xfrm>
          <a:off x="4167596" y="1075448"/>
          <a:ext cx="1826560" cy="25528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заключается в снабжении организма биологически активными веществами, необходимыми для регуляции процессов жизнедеятельности</a:t>
          </a:r>
          <a:endParaRPr lang="ru-RU" sz="1500" kern="1200" dirty="0"/>
        </a:p>
      </dsp:txBody>
      <dsp:txXfrm>
        <a:off x="4167596" y="1075448"/>
        <a:ext cx="1826560" cy="2552850"/>
      </dsp:txXfrm>
    </dsp:sp>
    <dsp:sp modelId="{B8207721-818D-442E-81A5-61BA9AB2F034}">
      <dsp:nvSpPr>
        <dsp:cNvPr id="0" name=""/>
        <dsp:cNvSpPr/>
      </dsp:nvSpPr>
      <dsp:spPr>
        <a:xfrm>
          <a:off x="6249876" y="643448"/>
          <a:ext cx="1826560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</a:t>
          </a:r>
          <a:endParaRPr lang="ru-RU" sz="1500" kern="1200" dirty="0"/>
        </a:p>
      </dsp:txBody>
      <dsp:txXfrm>
        <a:off x="6249876" y="643448"/>
        <a:ext cx="1826560" cy="432000"/>
      </dsp:txXfrm>
    </dsp:sp>
    <dsp:sp modelId="{E1EB62A2-4642-456A-8C34-2D412381052E}">
      <dsp:nvSpPr>
        <dsp:cNvPr id="0" name=""/>
        <dsp:cNvSpPr/>
      </dsp:nvSpPr>
      <dsp:spPr>
        <a:xfrm>
          <a:off x="6249876" y="1075448"/>
          <a:ext cx="1826560" cy="25528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заключается в выработке иммунитета. При недостаточном питании снижается общий иммунитет, и уменьшается сопротивляемость организма самым различным инфекциям</a:t>
          </a:r>
          <a:endParaRPr lang="ru-RU" sz="1500" kern="1200" dirty="0"/>
        </a:p>
      </dsp:txBody>
      <dsp:txXfrm>
        <a:off x="6249876" y="1075448"/>
        <a:ext cx="1826560" cy="255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61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251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7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9535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77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302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096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176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191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72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582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526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024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76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366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8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794226-1FDA-4536-B033-752B121897E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DBA523-A381-477E-BE31-BA9D0B354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72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079" y="1964263"/>
            <a:ext cx="5827594" cy="1515533"/>
          </a:xfrm>
        </p:spPr>
        <p:txBody>
          <a:bodyPr/>
          <a:lstStyle/>
          <a:p>
            <a:r>
              <a:rPr lang="ru-RU" sz="4400" b="1" dirty="0" smtClean="0"/>
              <a:t>Моё здоровье принадлежит только мне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98327"/>
            <a:ext cx="6054436" cy="172181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Мокеева Зоя, </a:t>
            </a:r>
          </a:p>
          <a:p>
            <a:r>
              <a:rPr lang="ru-RU" b="1" dirty="0" smtClean="0"/>
              <a:t>ученица </a:t>
            </a:r>
            <a:r>
              <a:rPr lang="ru-RU" b="1" dirty="0" smtClean="0"/>
              <a:t>8 </a:t>
            </a:r>
            <a:r>
              <a:rPr lang="ru-RU" b="1" dirty="0" smtClean="0"/>
              <a:t>«Б» класса  </a:t>
            </a:r>
          </a:p>
          <a:p>
            <a:r>
              <a:rPr lang="ru-RU" b="1" dirty="0" smtClean="0"/>
              <a:t>МБОУ «СОШ №5</a:t>
            </a:r>
            <a:r>
              <a:rPr lang="ru-RU" b="1" dirty="0" smtClean="0"/>
              <a:t>» г. Нижняя Салда Свердловской области</a:t>
            </a:r>
          </a:p>
          <a:p>
            <a:r>
              <a:rPr lang="ru-RU" b="1" dirty="0" smtClean="0"/>
              <a:t>Руководитель: Кокшарова Наталья Владимировна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5928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.Как часто вы делаете утреннюю зарядку?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338676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983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82100675"/>
              </p:ext>
            </p:extLst>
          </p:nvPr>
        </p:nvGraphicFramePr>
        <p:xfrm>
          <a:off x="822325" y="1846263"/>
          <a:ext cx="7543800" cy="440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Когда вы в последний раз занимались спортом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12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Как вы считаете, способствует ли здоровый образ жизни успеху в других сферах человеческой </a:t>
            </a:r>
            <a:r>
              <a:rPr lang="ru-RU" sz="2800" dirty="0" smtClean="0"/>
              <a:t>деятельности?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2567436"/>
              </p:ext>
            </p:extLst>
          </p:nvPr>
        </p:nvGraphicFramePr>
        <p:xfrm>
          <a:off x="822325" y="1846263"/>
          <a:ext cx="7543800" cy="439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834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Ваше личное отношение к здоровому образу жизни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1955619"/>
              </p:ext>
            </p:extLst>
          </p:nvPr>
        </p:nvGraphicFramePr>
        <p:xfrm>
          <a:off x="822325" y="1846263"/>
          <a:ext cx="7543800" cy="441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13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</a:t>
            </a:r>
            <a:r>
              <a:rPr lang="ru-RU" dirty="0"/>
              <a:t>Вы считаете, абсолютно здоровая нация это: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2156820"/>
              </p:ext>
            </p:extLst>
          </p:nvPr>
        </p:nvGraphicFramePr>
        <p:xfrm>
          <a:off x="822325" y="1846263"/>
          <a:ext cx="7543800" cy="432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351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Здоровый образ жизни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образ жизни отдельного человека с целью профилактики болезней и укрепления здоровья</a:t>
            </a:r>
          </a:p>
        </p:txBody>
      </p:sp>
    </p:spTree>
    <p:extLst>
      <p:ext uri="{BB962C8B-B14F-4D97-AF65-F5344CB8AC3E}">
        <p14:creationId xmlns="" xmlns:p14="http://schemas.microsoft.com/office/powerpoint/2010/main" val="219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587792"/>
            <a:ext cx="6798734" cy="422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Элементы ЗОЖ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4" y="1201003"/>
            <a:ext cx="7779222" cy="5008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• воспитание с раннего детства здоровых привычек и навыков;</a:t>
            </a:r>
          </a:p>
          <a:p>
            <a:pPr marL="0" indent="0">
              <a:buNone/>
            </a:pPr>
            <a:r>
              <a:rPr lang="ru-RU" dirty="0"/>
              <a:t>• окружающая среда: безопасная и благоприятная для обитания, знания о влиянии окружающих предметов на здоровье;</a:t>
            </a:r>
          </a:p>
          <a:p>
            <a:pPr marL="0" indent="0">
              <a:buNone/>
            </a:pPr>
            <a:r>
              <a:rPr lang="ru-RU" dirty="0"/>
              <a:t>• отказ от вредных привычек: самоотравления легальными наркотиками </a:t>
            </a:r>
            <a:r>
              <a:rPr lang="ru-RU" dirty="0" smtClean="0"/>
              <a:t>и </a:t>
            </a:r>
            <a:r>
              <a:rPr lang="ru-RU" dirty="0"/>
              <a:t>нелегальными.</a:t>
            </a:r>
          </a:p>
          <a:p>
            <a:pPr marL="0" indent="0">
              <a:buNone/>
            </a:pPr>
            <a:r>
              <a:rPr lang="ru-RU" dirty="0"/>
              <a:t>• питание: умеренное, соответствующее физиологическим особенностям конкретного человека, информированность о качестве употребляемых продуктов;</a:t>
            </a:r>
          </a:p>
          <a:p>
            <a:pPr marL="0" indent="0">
              <a:buNone/>
            </a:pPr>
            <a:r>
              <a:rPr lang="ru-RU" dirty="0"/>
              <a:t>• движения: физически активная жизнь, включая специальные физические упражнения (например, гимнастика), с учётом возрастных и физиологических особенностей;</a:t>
            </a:r>
          </a:p>
          <a:p>
            <a:pPr marL="0" indent="0">
              <a:buNone/>
            </a:pPr>
            <a:r>
              <a:rPr lang="ru-RU" dirty="0"/>
              <a:t>• гигиена организма: соблюдение правил личной и общественной гигиены, владение навыками первой помощи;</a:t>
            </a:r>
          </a:p>
          <a:p>
            <a:pPr marL="0" indent="0">
              <a:buNone/>
            </a:pPr>
            <a:r>
              <a:rPr lang="ru-RU" dirty="0"/>
              <a:t>• закаливание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37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формирования ЗОЖ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социальном: пропаганда в СМИ, информационно-просветительская работа;</a:t>
            </a:r>
          </a:p>
          <a:p>
            <a:pPr>
              <a:buNone/>
            </a:pPr>
            <a:r>
              <a:rPr lang="ru-RU" dirty="0" smtClean="0"/>
              <a:t>• инфраструктурном: конкретные условия в основных сферах жизнедеятельности (наличие свободного времени, материальных средств), профилактические (спортивные) учреждения, экологический контроль;</a:t>
            </a:r>
          </a:p>
          <a:p>
            <a:pPr>
              <a:buNone/>
            </a:pPr>
            <a:r>
              <a:rPr lang="ru-RU" dirty="0" smtClean="0"/>
              <a:t>• личностном: система ценностных ориентаций человека, стандартизация бытового уклада.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161" y="246598"/>
            <a:ext cx="6798734" cy="8315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10 советов здорового образа жизни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2333052"/>
              </p:ext>
            </p:extLst>
          </p:nvPr>
        </p:nvGraphicFramePr>
        <p:xfrm>
          <a:off x="532263" y="1078174"/>
          <a:ext cx="8134065" cy="521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749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Чего не хватает твоему организму?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</a:p>
          <a:p>
            <a:r>
              <a:rPr lang="ru-RU" dirty="0" smtClean="0"/>
              <a:t> обучающихся 7-х классов </a:t>
            </a:r>
          </a:p>
          <a:p>
            <a:r>
              <a:rPr lang="ru-RU" dirty="0" smtClean="0"/>
              <a:t>МБОУ «СОШ № 5»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49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4943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Цель работы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/>
              <a:t>изучение понятия «здоровье» и «здоровый образ жизни» и моделирование программы рационального питания подростка  как одного из важнейшего элемента здорового образа </a:t>
            </a:r>
            <a:r>
              <a:rPr lang="ru-RU" sz="2200" dirty="0" smtClean="0"/>
              <a:t>жизни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378042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Реализация поставленной цели представляется возможной посредством решения следующих </a:t>
            </a:r>
            <a:r>
              <a:rPr lang="ru-RU" b="1" dirty="0"/>
              <a:t>задач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Изучить литературу, статистические данные по теме работы. </a:t>
            </a:r>
          </a:p>
          <a:p>
            <a:pPr marL="0" indent="0">
              <a:buNone/>
            </a:pPr>
            <a:r>
              <a:rPr lang="ru-RU" dirty="0"/>
              <a:t>2. Представить основные сведения о здоровом образе жизни и рациональном питании.</a:t>
            </a:r>
          </a:p>
          <a:p>
            <a:pPr marL="0" indent="0">
              <a:buNone/>
            </a:pPr>
            <a:r>
              <a:rPr lang="ru-RU" dirty="0"/>
              <a:t>3. Провести  опрос учащихся 7-х классов об отношении к здоровому образу жизни.</a:t>
            </a:r>
          </a:p>
          <a:p>
            <a:pPr marL="0" indent="0">
              <a:buNone/>
            </a:pPr>
            <a:r>
              <a:rPr lang="ru-RU" dirty="0"/>
              <a:t>4. Проанализировать результаты опроса и сделать выводы.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Разработать методические материалы (программа рационального питания подростка на 1 неделю, брошюру «Кулинарная книга»).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35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4903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Чего вам хочется больше всего?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8878472"/>
              </p:ext>
            </p:extLst>
          </p:nvPr>
        </p:nvGraphicFramePr>
        <p:xfrm>
          <a:off x="780552" y="1405720"/>
          <a:ext cx="7885775" cy="489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518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70" y="355779"/>
            <a:ext cx="6798734" cy="92711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Каких элементов не хватает в организму подростка? </a:t>
            </a:r>
            <a:endParaRPr lang="ru-RU" b="1" dirty="0"/>
          </a:p>
        </p:txBody>
      </p:sp>
      <p:graphicFrame>
        <p:nvGraphicFramePr>
          <p:cNvPr id="4" name="Объект 6"/>
          <p:cNvGraphicFramePr>
            <a:graphicFrameLocks/>
          </p:cNvGraphicFramePr>
          <p:nvPr>
            <p:extLst/>
          </p:nvPr>
        </p:nvGraphicFramePr>
        <p:xfrm>
          <a:off x="780552" y="1282890"/>
          <a:ext cx="7913072" cy="502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13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рационального питания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9701914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04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56903"/>
            <a:ext cx="6798734" cy="5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ежедневному пищевому рациону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4" y="1759527"/>
            <a:ext cx="7833815" cy="4532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/>
              <a:t>1. </a:t>
            </a:r>
            <a:r>
              <a:rPr lang="ru-RU" sz="1700" dirty="0"/>
              <a:t>Энергетическая ценность должна полностью покрывать потребности организма;</a:t>
            </a:r>
          </a:p>
          <a:p>
            <a:pPr marL="0" indent="0">
              <a:buNone/>
            </a:pPr>
            <a:r>
              <a:rPr lang="ru-RU" sz="1700" dirty="0"/>
              <a:t>2. Баланс питательных веществ в пище должен быть оптимальным;</a:t>
            </a:r>
          </a:p>
          <a:p>
            <a:pPr marL="0" indent="0">
              <a:buNone/>
            </a:pPr>
            <a:r>
              <a:rPr lang="ru-RU" sz="1700" dirty="0"/>
              <a:t>3. Пища должна хорошо усваиваться. Это полностью зависит от состава продуктов и способа их приготовления;</a:t>
            </a:r>
          </a:p>
          <a:p>
            <a:pPr marL="0" indent="0">
              <a:buNone/>
            </a:pPr>
            <a:r>
              <a:rPr lang="ru-RU" sz="1700" dirty="0"/>
              <a:t>4. Пища должна быть привлекательной по внешнему виду, консистенции, вкусу, запаху, цвету, температуре. Все эти качества влияют на аппетит и усвояемость еды;</a:t>
            </a:r>
          </a:p>
          <a:p>
            <a:pPr marL="0" indent="0">
              <a:buNone/>
            </a:pPr>
            <a:r>
              <a:rPr lang="ru-RU" sz="1700" dirty="0"/>
              <a:t>5. Пища должна быть разнообразной. Для приготовления блюд нужно использовать широкий ассортимент продуктов. Готовить их следует различными способами;</a:t>
            </a:r>
          </a:p>
          <a:p>
            <a:pPr marL="0" indent="0">
              <a:buNone/>
            </a:pPr>
            <a:r>
              <a:rPr lang="ru-RU" sz="1700" dirty="0"/>
              <a:t>6. Пища должна вызвать чувство насыщения за счет ее оптимального состава, хорошей, качественной кулинарной обработки;</a:t>
            </a:r>
          </a:p>
          <a:p>
            <a:pPr marL="0" indent="0">
              <a:buNone/>
            </a:pPr>
            <a:r>
              <a:rPr lang="ru-RU" sz="1700" dirty="0"/>
              <a:t>7. Необходимо обязательно соблюдать санитарно-эпидемические правила, чтобы обеспечить безвредность пищи. </a:t>
            </a:r>
          </a:p>
        </p:txBody>
      </p:sp>
    </p:spTree>
    <p:extLst>
      <p:ext uri="{BB962C8B-B14F-4D97-AF65-F5344CB8AC3E}">
        <p14:creationId xmlns="" xmlns:p14="http://schemas.microsoft.com/office/powerpoint/2010/main" val="21288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1203248"/>
          </a:xfrm>
        </p:spPr>
        <p:txBody>
          <a:bodyPr>
            <a:noAutofit/>
          </a:bodyPr>
          <a:lstStyle/>
          <a:p>
            <a:r>
              <a:rPr lang="ru-RU" sz="4000" dirty="0"/>
              <a:t>Рациональное питание школьников. </a:t>
            </a:r>
          </a:p>
        </p:txBody>
      </p:sp>
      <p:pic>
        <p:nvPicPr>
          <p:cNvPr id="8" name="Рисунок 7" descr="rpsh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983" y="633940"/>
            <a:ext cx="4762500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107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62251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функции питания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6426666"/>
              </p:ext>
            </p:extLst>
          </p:nvPr>
        </p:nvGraphicFramePr>
        <p:xfrm>
          <a:off x="504967" y="1995054"/>
          <a:ext cx="8079475" cy="220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462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559559"/>
            <a:ext cx="3534770" cy="2565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должен быть обязательным и состоять из закуски, горя-чего блюда горячего напитка, рекомендуется включать овощи и фрукты.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завтрак</a:t>
            </a:r>
            <a:r>
              <a:rPr lang="ru-RU" sz="1200" dirty="0" smtClean="0">
                <a:solidFill>
                  <a:schemeClr val="tx1"/>
                </a:solidFill>
              </a:rPr>
              <a:t>. В школе ученик должен обязательно получить горячий завтрак. Длительное голодание по 6-7 часов приводит к быстрому утомлению, снижению работоспособности, ухудшению самочувствия и настроения, а также  может стать причиной развития заболеваний желудочно-кишечного тракта и др.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1003" y="3350527"/>
            <a:ext cx="3534770" cy="269543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Ужинать детям нужно не позднее чем за 1 час до сна.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Ужин</a:t>
            </a:r>
            <a:r>
              <a:rPr lang="ru-RU" dirty="0">
                <a:solidFill>
                  <a:schemeClr val="tx1"/>
                </a:solidFill>
              </a:rPr>
              <a:t> не должен быть очень обильным, так как сон с переполненным желудком будет беспокойным.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4400" y="3350526"/>
            <a:ext cx="3534770" cy="2695431"/>
          </a:xfrm>
          <a:prstGeom prst="round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полдник</a:t>
            </a:r>
            <a:r>
              <a:rPr lang="ru-RU" dirty="0">
                <a:solidFill>
                  <a:schemeClr val="tx1"/>
                </a:solidFill>
              </a:rPr>
              <a:t> детям необходимы: напиток (молоко, кисломолочные продукты, кисели, соки) с булочными или кондитерскими изделиями без крема, фрукты.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06370" y="559559"/>
            <a:ext cx="3534770" cy="2565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Дома или в школе ребенок должен получить полноценный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обед</a:t>
            </a:r>
            <a:r>
              <a:rPr lang="ru-RU" dirty="0">
                <a:solidFill>
                  <a:schemeClr val="tx1"/>
                </a:solidFill>
              </a:rPr>
              <a:t>, включающий закуску, первое, второе (основное горячее блюдо из мяса, рыбы или птицы), третье блюдо – компот, кисель, чай. </a:t>
            </a:r>
          </a:p>
        </p:txBody>
      </p:sp>
    </p:spTree>
    <p:extLst>
      <p:ext uri="{BB962C8B-B14F-4D97-AF65-F5344CB8AC3E}">
        <p14:creationId xmlns="" xmlns:p14="http://schemas.microsoft.com/office/powerpoint/2010/main" val="36667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5" y="573206"/>
            <a:ext cx="7789707" cy="5781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6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747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Какие продукты должны быть исключены из рациона питания школьников?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890" y="2161308"/>
            <a:ext cx="8063346" cy="43503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питании детей и подростков не должны использоваться: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кулинарные жиры, свиное или баранье сало, другие тугоплавкие жиры (в том числе для обжаривания, в составе мясных кулинарных и колбасных изделий);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майонезы (острые соусы на основе жировой эмульсии) и другие аналогичные продукты;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 качестве приправ уксус, горчицу, хрен, красный и черный перец, острые соусы, кетчупы, майонез и любые жгучие приправы.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кремовые кондитерские изделия (пирожные и торты), арахис, жевательная резинка и карамель, в т. ч. леденцовая;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чипсы, гамбургеры и </a:t>
            </a:r>
            <a:r>
              <a:rPr lang="ru-RU" dirty="0" err="1" smtClean="0"/>
              <a:t>чизбургеры</a:t>
            </a:r>
            <a:r>
              <a:rPr lang="ru-RU" dirty="0" smtClean="0"/>
              <a:t>, кондитерские изделия с высоким содержанием сахара;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натуральный кофе, газированные и тонизирующие напитки, в т.ч. энергетические;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3565355"/>
          </a:xfrm>
        </p:spPr>
        <p:txBody>
          <a:bodyPr/>
          <a:lstStyle/>
          <a:p>
            <a:r>
              <a:rPr lang="ru-RU" dirty="0"/>
              <a:t>Разработка меню на неделю на основе принципов рационального питания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60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764274"/>
            <a:ext cx="8338782" cy="58958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Предмет  </a:t>
            </a:r>
            <a:r>
              <a:rPr lang="ru-RU" sz="3200" dirty="0" smtClean="0"/>
              <a:t>работы  - система рационального питания как одна из составляющих здорового образа жизни человека </a:t>
            </a:r>
          </a:p>
          <a:p>
            <a:endParaRPr lang="ru-RU" sz="3200" dirty="0" smtClean="0"/>
          </a:p>
          <a:p>
            <a:r>
              <a:rPr lang="ru-RU" sz="3200" b="1" dirty="0" smtClean="0"/>
              <a:t>Объект </a:t>
            </a:r>
            <a:r>
              <a:rPr lang="ru-RU" sz="3200" dirty="0" smtClean="0"/>
              <a:t> работы  -  здоровье человека и здоровый образ жизни.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623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4595747"/>
              </p:ext>
            </p:extLst>
          </p:nvPr>
        </p:nvGraphicFramePr>
        <p:xfrm>
          <a:off x="592014" y="164122"/>
          <a:ext cx="7959972" cy="612080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273596"/>
                <a:gridCol w="1671594"/>
                <a:gridCol w="1671594"/>
                <a:gridCol w="1671594"/>
                <a:gridCol w="1671594"/>
              </a:tblGrid>
              <a:tr h="242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Завтрак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Полдник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Ужин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</a:tr>
              <a:tr h="93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Понедельник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Гречневая каша, яйцо, грейпфрут или апельсин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Борщ, куриная котлета, салат из моркови и чернослива, хлеб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Несладкий йогурт, горстка орехов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Запеченная треска с кабачками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</a:tr>
              <a:tr h="70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Творог с ягодами или медом, тосты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Запеченная курица, горячий салат из овощей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Отварное яйцо, огурец или помидор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Коричневый рис с овощами и специями по-азиатски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</a:tr>
              <a:tr h="93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Овсянка с запеченными яблоками или бананом, сыр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Плов, салат из огурцов и помидор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Творожок, свежие ягоды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Омлет, тушеные овощи, цельнозерновой хлеб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</a:tr>
              <a:tr h="70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Четверг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Творожная запеканка, грейпфрут или апельсин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Суп овощной, котлета, запеченный картофель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Хрустящие хлебцы с арахисовым маслом или сыром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Полента (кукурузная каша) с брынзой и свежими овощами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</a:tr>
              <a:tr h="847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Пятница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Яичница, ржаной хлеб, огурец или помидор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Картофель в кожуре, соленая рыба, маринованные овощи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Банан, грецкие орехи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Мясо и овощи на гриле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</a:tr>
              <a:tr h="70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Суббота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Ленивые вареники или сырники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Пицца, салат из зелени и овощей (без майонеза)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Желе с фруктами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Запеченная курица с овощами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</a:tr>
              <a:tr h="847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Воскресенье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Фруктовый салат, несладкий йогурт или кефир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Фаршированный перец или баклажаны (с рисом и сыром)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Мороженое или торт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Тунец или хек, запеченный с помидорами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8" marR="5838" marT="5838" marB="5838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737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465" y="1641412"/>
            <a:ext cx="6595534" cy="4322659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дельнейшей работы автором было определено следующее направление: </a:t>
            </a:r>
            <a:r>
              <a:rPr lang="ru-RU" b="1" i="1" dirty="0"/>
              <a:t>влияние условий обучения и материально-бытовых условий на формирование здорового образа жизни подростка.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37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Принципы рационального питания помогают вести здоровый образ жизни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4942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zdorovajaplaneta.ru/cms/faktory-zdorovja2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24" y="505204"/>
            <a:ext cx="7106494" cy="588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498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 опроса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6031" y="1771842"/>
            <a:ext cx="3337560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 половому признаку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291568"/>
              </p:ext>
            </p:extLst>
          </p:nvPr>
        </p:nvGraphicFramePr>
        <p:xfrm>
          <a:off x="711487" y="2596717"/>
          <a:ext cx="3703638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69541" y="1799551"/>
            <a:ext cx="3337560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 возрасту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685709085"/>
              </p:ext>
            </p:extLst>
          </p:nvPr>
        </p:nvGraphicFramePr>
        <p:xfrm>
          <a:off x="4774910" y="2588202"/>
          <a:ext cx="370205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941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 Вы считаете, имеете ли Вы вредные </a:t>
            </a:r>
            <a:r>
              <a:rPr lang="ru-RU" dirty="0" smtClean="0"/>
              <a:t>привычки?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11948868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956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 вы проводите свое свободное время?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3039565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19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Вы соблюдаете правильный режим питания?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7998333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210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</TotalTime>
  <Words>1258</Words>
  <Application>Microsoft Office PowerPoint</Application>
  <PresentationFormat>Экран (4:3)</PresentationFormat>
  <Paragraphs>138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Натуральные материалы</vt:lpstr>
      <vt:lpstr>Моё здоровье принадлежит только мне</vt:lpstr>
      <vt:lpstr>Цель работы:  изучение понятия «здоровье» и «здоровый образ жизни» и моделирование программы рационального питания подростка  как одного из важнейшего элемента здорового образа жизни </vt:lpstr>
      <vt:lpstr>Слайд 3</vt:lpstr>
      <vt:lpstr>Гипотеза </vt:lpstr>
      <vt:lpstr>Слайд 5</vt:lpstr>
      <vt:lpstr>Участники опроса</vt:lpstr>
      <vt:lpstr>Как Вы считаете, имеете ли Вы вредные привычки?</vt:lpstr>
      <vt:lpstr>Как вы проводите свое свободное время?</vt:lpstr>
      <vt:lpstr>Вы соблюдаете правильный режим питания?</vt:lpstr>
      <vt:lpstr>.Как часто вы делаете утреннюю зарядку?</vt:lpstr>
      <vt:lpstr>Когда вы в последний раз занимались спортом?</vt:lpstr>
      <vt:lpstr>Как вы считаете, способствует ли здоровый образ жизни успеху в других сферах человеческой деятельности?</vt:lpstr>
      <vt:lpstr>Ваше личное отношение к здоровому образу жизни</vt:lpstr>
      <vt:lpstr>Как Вы считаете, абсолютно здоровая нация это:</vt:lpstr>
      <vt:lpstr>Здоровый образ жизни </vt:lpstr>
      <vt:lpstr>Элементы ЗОЖ</vt:lpstr>
      <vt:lpstr>Уровень формирования ЗОЖ </vt:lpstr>
      <vt:lpstr>10 советов здорового образа жизни</vt:lpstr>
      <vt:lpstr>Чего не хватает твоему организму?</vt:lpstr>
      <vt:lpstr>Чего вам хочется больше всего?</vt:lpstr>
      <vt:lpstr>Каких элементов не хватает в организму подростка? </vt:lpstr>
      <vt:lpstr>Принципы рационального питания </vt:lpstr>
      <vt:lpstr>Требования к ежедневному пищевому рациону </vt:lpstr>
      <vt:lpstr>Рациональное питание школьников. </vt:lpstr>
      <vt:lpstr>Основные функции питания</vt:lpstr>
      <vt:lpstr>Слайд 26</vt:lpstr>
      <vt:lpstr>Слайд 27</vt:lpstr>
      <vt:lpstr>  Какие продукты должны быть исключены из рациона питания школьников?  </vt:lpstr>
      <vt:lpstr>Разработка меню на неделю на основе принципов рационального питания. </vt:lpstr>
      <vt:lpstr>Слайд 30</vt:lpstr>
      <vt:lpstr>Для дельнейшей работы автором было определено следующее направление: влияние условий обучения и материально-бытовых условий на формирование здорового образа жизни подростка.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здоровье зависит только от меня </dc:title>
  <dc:creator>Евгений Чернов</dc:creator>
  <cp:lastModifiedBy>Ученик_5</cp:lastModifiedBy>
  <cp:revision>17</cp:revision>
  <dcterms:created xsi:type="dcterms:W3CDTF">2017-01-26T18:52:19Z</dcterms:created>
  <dcterms:modified xsi:type="dcterms:W3CDTF">2018-01-09T11:34:49Z</dcterms:modified>
</cp:coreProperties>
</file>