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8" r:id="rId3"/>
    <p:sldId id="259" r:id="rId4"/>
    <p:sldId id="262" r:id="rId5"/>
    <p:sldId id="260" r:id="rId6"/>
    <p:sldId id="261" r:id="rId7"/>
    <p:sldId id="267" r:id="rId8"/>
    <p:sldId id="265" r:id="rId9"/>
    <p:sldId id="266" r:id="rId10"/>
    <p:sldId id="273" r:id="rId11"/>
    <p:sldId id="274" r:id="rId12"/>
    <p:sldId id="275" r:id="rId13"/>
    <p:sldId id="276" r:id="rId14"/>
    <p:sldId id="277" r:id="rId15"/>
    <p:sldId id="263" r:id="rId16"/>
    <p:sldId id="264" r:id="rId17"/>
    <p:sldId id="285" r:id="rId18"/>
    <p:sldId id="279" r:id="rId19"/>
    <p:sldId id="280" r:id="rId20"/>
    <p:sldId id="271" r:id="rId21"/>
    <p:sldId id="269" r:id="rId22"/>
    <p:sldId id="282" r:id="rId23"/>
    <p:sldId id="284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16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72A7E-B750-485A-B70A-9915C7D8AF33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0DF45-FACC-4DE6-8D63-46CBF0FCC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0DF45-FACC-4DE6-8D63-46CBF0FCCDB3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c.pics.livejournal.com/avatarakali/2159308/1223811/1223811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514600"/>
            <a:ext cx="5800725" cy="42100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66800" y="0"/>
            <a:ext cx="80772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ГЕРОИ СКАЗОК НАРОДОВ УРАЛЬСКИХ ГОР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med"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152400"/>
            <a:ext cx="3071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Русалка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1066800"/>
            <a:ext cx="3352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Каждый из современных людей, прекрасно представляет себе русалку, которая обычно живет в пучине морской и имеет рыбий хвост. Однако в стародавние времена славяне несколько иначе представляли образ русалки. Слово Русалка содержит в себе два слова "рус" и "ал". Рус – это русая, то есть имеющая определенный окрас волос. Слово "ал" у славян обозначает вершину мудрости. То есть, мудрая дева, которая является уникальным созданием, к которому обращаются все люди за советом.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artlib.ru/objects/paper_obj_2/obj-2829.jpg"/>
          <p:cNvPicPr>
            <a:picLocks noChangeAspect="1" noChangeArrowheads="1"/>
          </p:cNvPicPr>
          <p:nvPr/>
        </p:nvPicPr>
        <p:blipFill>
          <a:blip r:embed="rId2"/>
          <a:srcRect l="44245" t="4167" r="9118" b="11458"/>
          <a:stretch>
            <a:fillRect/>
          </a:stretch>
        </p:blipFill>
        <p:spPr bwMode="auto">
          <a:xfrm>
            <a:off x="5105400" y="228600"/>
            <a:ext cx="3733800" cy="6172200"/>
          </a:xfrm>
          <a:prstGeom prst="rect">
            <a:avLst/>
          </a:prstGeom>
          <a:noFill/>
        </p:spPr>
      </p:pic>
    </p:spTree>
  </p:cSld>
  <p:clrMapOvr>
    <a:masterClrMapping/>
  </p:clrMapOvr>
  <p:transition advTm="3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457200"/>
            <a:ext cx="4038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Славянская русалочка не плавает в море или реке, она живет на деревьях. Она, как птица, могла летать над полями, лесами, лугами. Там где она пролетала земля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плодородила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Люди всегда прибегали к помощи русалки и старались при каждом удобном случае взять у нее мудрый и очень полезный совет. В момент возникновения Христианства славянская русалочка постепенно приобрела образ ангела с крыльями, и люди стали забывать ее образ. Так что остается опираться на изображения и придания о русалке-птице, которые до сих пор присутствуют в болгарском, южнорусском, уральском и сибирском фольклоре.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www.svdeti.ru/images/stories/2014/tale-1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81000"/>
            <a:ext cx="3429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animMotion origin="layout" path="M 6.66667E-6 5.55556E-6 L 0.16667 5.55556E-6 " pathEditMode="relative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animScale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svdeti.ru/images/stories/2014/tale-1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048000"/>
            <a:ext cx="34480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43000" y="152400"/>
            <a:ext cx="2590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Мав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ка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914400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дух, видящийся людям в виде нагой или одетой в прозрачные одежды, зеленоглазой, длинноволосой красавицы с белой, как снег, кожей. Бывает вместо ног у нее красивый хвост, покрытый серебристой чешуей. Со временем именно их стали называть русалками. Больше всего любит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купаться с такими же как она подружками по ночам в водоемах, среди волн, посеребренных лунным сиянием молодого месяца. Живут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Мавки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небольшими группами в укромных местах, омутах, на дне рек или озер.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2895600"/>
            <a:ext cx="3886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летнее время они охотно оставляют свои речные жилища и прячутся от посторонних взоров в густых ветвях раскидистых деревьев, нравится им и гулять по лесным опушкам и полям с густой травой или посевами. На берег водоёма, где они обитают,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Мавки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чаще всего выходят на утренней или вечерней заре и, сидя на прибрежных камнях, расчесывают свои чудные волосы. Любят собираться большими шумными компаниями и водить хороводы, словно обычные земные девицы.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6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45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animMotion origin="layout" path="M 5E-6 5.55556E-6 L -0.23334 -0.15555 " pathEditMode="relative" ptsTypes="AA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152400"/>
            <a:ext cx="26901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Сирин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" name="Рисунок 2" descr="http://www.svdeti.ru/images/stories/2014/tale-1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19200"/>
            <a:ext cx="3200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495800" y="152400"/>
            <a:ext cx="4419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Сирин во многих сказках народов уральских гор представлена в образе прекрасной птицы с женским лицом. Она завораживает своим пением. Так как уральские сказки базируются на чудесах, которые в основном происходят на территории гор, то сказочная героиня по имени Сирин живет именно там. К ней обращаются уральские жители за советом. Она мудра, содержательно и интересно может рассказать про страны, в которых ей приводилось бывать. Сказочная героиня Сирин в уральских сказках очень яркая и загадочная.  Она грациозна, красива. На голове у нее высится золотая корона, как символ данной ей власти над людьми. Она спокойна, её крылья расправлены. Как правило, она сидит на ветке с красивыми цветами.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54864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видеть её доводилось единицам. Однако, кто её уже встретил, уже никогда не забывал её волшебного голоса и чар. Во многих сказках уральских народов происходили встречи с этой птицей. Её голос, действительно, хорош. Любой странник, услышав этот голос, погружался в глубокий сон.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6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Motion origin="layout" path="M 6.66667E-6 3.33333E-6 L 0.24167 3.33333E-6 " pathEditMode="relative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152400"/>
            <a:ext cx="3956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Кикимора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" name="Рисунок 2" descr="http://www.svdeti.ru/images/stories/2014/tale-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295400"/>
            <a:ext cx="38290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3000" y="990600"/>
            <a:ext cx="3657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Множество преданий и легенд связано с болотами. Согласно, гласящим преданиям, болота населены всякой нечестью. Одна из них – кикимора. Показывается людям очень редко, ведёт невидимый образ жизни.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Описывают в большинстве кикимору как жуткое создание, закутавшееся в ряднину изо мха и водорослей. Увидеть её трудно, услышать может каждый. На зов кикиморы идут заблудившиеся, и попадают люди в трясину, откуда им не выбраться. Бытует мнение, что за кого вышла замуж кикимора, там ей и жить. Выходит замуж за Домового – жить ей вместе с людьми. Сходится с Лешим – болото становится её жилищем.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45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animMotion origin="layout" path="M -1.66667E-6 -4.44444E-6 L -0.21667 -4.44444E-6 " pathEditMode="relative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152400"/>
            <a:ext cx="4395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ДОМОВОЙ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3000" y="1066800"/>
            <a:ext cx="7620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Персонажи многих уральских сказок перекликаются с героями славянских культур. Из самых популярных сказочных персонажей следует отметить Домового, который занял почетное место в фольклоре уральских народностей. Как и в славянской мифологии, домовой в сказаниях народов Урала выступает хранителем домашнего очага, но изредка позволяет себе маленькие шалости. Этот персонаж – настоящий хозяин в доме, он всегда поможет дружной семье.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illustrators.ru/illustrations/448519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2895600"/>
            <a:ext cx="5181600" cy="383731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7200" y="152400"/>
            <a:ext cx="47244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и у человека, у Домового бывают свои любимчики. К примеру, кошка или кто-то из семьи, кому он всячески помогает в мелких житейских делах. Этот хозяин носил разные имена: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Батанушка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Суседка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Доброжил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Изображения этого персонажа, как правило, ассоциируются с обликом маленького старичка с добрым лицом. Народы Урала старались поддерживать добрососедские отношения с этим существом, заботились о нём, как о самом почетном госте. Внутри дома устраивали угол Домового, где был маленький домик и блюдце. Чтобы задобрить Домового, ему приносили немного еды в его угол. Перед трапезой, домовому говорили: «Домовой, Домовой, сядь трапезничать со мной!». Если что-то в доме терялось, ему говорили: «Домовой, Домовой, поиграй, да отдай!» Следует отметить, что и сегодня Домовой почитается во многих деревнях Урала. С ним считаются, стараются не гневить и всячески задабривают этого милого ворчуна.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pics2.pokazuha.ru/p442/s/s/7932496tss.jpg"/>
          <p:cNvPicPr>
            <a:picLocks noChangeAspect="1" noChangeArrowheads="1"/>
          </p:cNvPicPr>
          <p:nvPr/>
        </p:nvPicPr>
        <p:blipFill>
          <a:blip r:embed="rId2"/>
          <a:srcRect l="18333" r="15000"/>
          <a:stretch>
            <a:fillRect/>
          </a:stretch>
        </p:blipFill>
        <p:spPr bwMode="auto">
          <a:xfrm>
            <a:off x="1143000" y="457200"/>
            <a:ext cx="3048000" cy="579358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0"/>
                            </p:stCondLst>
                            <p:childTnLst>
                              <p:par>
                                <p:cTn id="16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3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.liveinternet.ru/images/attach/c/10/108/982/108982753_011214_1105_1.jpg"/>
          <p:cNvPicPr/>
          <p:nvPr/>
        </p:nvPicPr>
        <p:blipFill>
          <a:blip r:embed="rId2"/>
          <a:srcRect l="4455" t="8940" r="8416" b="10265"/>
          <a:stretch>
            <a:fillRect/>
          </a:stretch>
        </p:blipFill>
        <p:spPr bwMode="auto">
          <a:xfrm>
            <a:off x="2362200" y="304800"/>
            <a:ext cx="533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vdeti.ru/images/stories/2014/tale-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04800"/>
            <a:ext cx="39052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43000" y="152400"/>
            <a:ext cx="2837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Леший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9200" y="1066800"/>
            <a:ext cx="3657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Такой персонаж, как Леший, известен всем нам еще со времен детского сада и прочтения уральских сказок. Надо сказать, что предания об этом персонаже существуют у многих народов мира, и каждый из них называл его по-своему. Согласно преданиям, Леший – это дух-хранитель леса. Не существует точного представления о том, как он выглядит. Скорее всего, персонаж просто умеет менять свой облик в зависимости от своего желания и ситуации. Для задабривания персонажа из дома ему приносили разные вкусности. Кроме того, существовал обычай благодарить за добычу, за грибы ли и за ягоды.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vdeti.ru/images/stories/2014/tale-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143000"/>
            <a:ext cx="3352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43000" y="152400"/>
            <a:ext cx="3361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Водяной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228600"/>
            <a:ext cx="43434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Среди сказочных персонажей Водяной считается истинным хозяином рек, озер и прочих водоёмов. Люди всегда, с опаской и уважением, относились к этому существу, зная его лихой нрав. Ведь, как хороший хозяин, он очень трепетно оберегает свои владения. Узнать Водяного бывает не просто. Пучеглазый старик с перепончатыми конечностями и тиной, запутанной в волосах, способен превращаться в огромную щуку, либо другое живое существо. Причем, при молодой луне, волосы его имеют цвет свежей зелени, а при убывающей тускнеют. Для жилья эти существа выбирают место подальше от шума и суеты: глубокий омут, густые заросли тростника, либо возле колеса водяной мельницы. На глубине они строят себе сказочные дворцы из самоцветов и речных ракушек. Так же, они могут жить в ручьях и колодцах.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6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152400"/>
            <a:ext cx="75438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Book Antiqua" pitchFamily="18" charset="0"/>
              </a:rPr>
              <a:t>Сказки народов Уральских гор пришли к нам из древних времен, когда каждому природному явлению, каждой вещи придавали особый, магический смысл. Многие приметы складывались в обычаи, обряды передавались от поколения к поколению. Сказки, стихи так же передавались из уст в уста. Действующими лицами в сказках нередко были животные и люди – сказочные герои. В фольклоре встречается множество разных мифологических существ, которые или помогают или мешают главным героям сказок добраться до цели. Мы не раз слышали о Бабе-Яге, Лешем, Водяном, Русалках, добрых и злых колдунах, однако не всегда знаем, откуда возникли эти образы в сказках, как их представляли наши предки, как менялся их образ в сказках и мифах </a:t>
            </a:r>
            <a:r>
              <a:rPr lang="ru-RU" sz="2400" smtClean="0">
                <a:latin typeface="Book Antiqua" pitchFamily="18" charset="0"/>
              </a:rPr>
              <a:t>при </a:t>
            </a:r>
            <a:r>
              <a:rPr lang="ru-RU" sz="2400" smtClean="0">
                <a:latin typeface="Book Antiqua" pitchFamily="18" charset="0"/>
              </a:rPr>
              <a:t>передаче </a:t>
            </a:r>
            <a:r>
              <a:rPr lang="ru-RU" sz="2400" dirty="0" smtClean="0">
                <a:latin typeface="Book Antiqua" pitchFamily="18" charset="0"/>
              </a:rPr>
              <a:t>от одного поколения к другому. 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6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152400"/>
            <a:ext cx="2122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Гном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Рисунок 4" descr="http://www.svdeti.ru/images/stories/2014/tale-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914400"/>
            <a:ext cx="43624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66800" y="948690"/>
            <a:ext cx="3429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Многие сказания в уральском фольклоре связаны с гномами. Народ верил, что когда-то новгородцы отправились в поход, за славой и богатствами. После долгого скитания по морю, перед ними предстал берег, на котором раскинулась прекрасная страна. Однако непогода и сильный ветер не позволяли подплыть к берегу. Тогда мореплаватели услышали в горах гулкие удары – это были гномы. Молоты гномов стучали по камню, а сами они просили путешественников выпустить их, дать насладиться солнцем и зеленью лугов чудесной страны. В награду гномы обещали мореплавателям богатства и драгоценности.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3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4400" y="304800"/>
            <a:ext cx="4114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Издавна на Урале бытует поверье, что гномы и по сей день живут в Уральских горах и иногда даже показываются людям. Считается, что горы имеют выходы в заводи, из которых низкорослый народ иногда и приходит посмотреть на своих соседей. Люди считают, что гномы являются хранителями несметных богатств и знаний, однако увидеть их может только человек праведный, чистый и душой и сердцем. Такой человек может в полночь услышать чистый, как весенняя капель перезвон серебряных молоточков. Гномы являются неотъемлемой частью уральского фольклора, частью народной культуры, отражением истории и преемственности поколений.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kvilesse.ucoz.ru/unesennoe/ecsho/vctgjlhzl/1285333568_drawings_of_elves_04.jpg"/>
          <p:cNvPicPr>
            <a:picLocks noChangeAspect="1" noChangeArrowheads="1"/>
          </p:cNvPicPr>
          <p:nvPr/>
        </p:nvPicPr>
        <p:blipFill>
          <a:blip r:embed="rId2"/>
          <a:srcRect l="18887" r="19056"/>
          <a:stretch>
            <a:fillRect/>
          </a:stretch>
        </p:blipFill>
        <p:spPr bwMode="auto">
          <a:xfrm>
            <a:off x="1066800" y="0"/>
            <a:ext cx="3505200" cy="66675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vdeti.ru/images/stories/2014/tale-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2895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43000" y="152400"/>
            <a:ext cx="55931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Змей Горыныч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1066800"/>
            <a:ext cx="4953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Змей Горыныч – в русских сказках играет как положительного героя, так и отрицательного. Обычно появление Змея сопровождается сильнейшим шумом, таким как «гром гремит». Обычно в русских былинах он представлен с 3-мя, также с 6 и 9 головами. Ещё вдобавок он умеет летать. Хвост змея длинный в виде стрелы, также большие и когтистые ноги. Ещё одной его важнейшей особенностью является извержение пламя, он производит пламя из глубины своего тела, и извергает его через головы. Змей Горыныч встречается в горной местности, в самых глубоких и неизведанных доселе местах, потому и называют его не просто по имени – «Змей», но и по кличке – «Горыныч». Многие храбрецы сказаний сталкивались с Горынычем, и многие искатели сокровищ пытались заполучить его богатства, но так никто и не заполучил сокровищ чудовища.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8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152400"/>
            <a:ext cx="4599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Жар - птица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" name="Рисунок 2" descr="http://www.svdeti.ru/images/stories/2014/tale-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76400"/>
            <a:ext cx="3505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876800" y="990600"/>
            <a:ext cx="4038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знают чудную Жар – птицу. Во многих сказках она называется по-разному, однако её суть и описание всегда сохраняются. Она питается исключительно золотыми яблоками, которые могут даровать вечную молодость, идеальную красоту и бессмертие. Когда Жар-птица поет из её клюва осыпаются искры молний, а тем, кто услышит её удивительное пение, даруется исцеление, и возвращается зрение. Огненная птица по описаниям размером сопоставима только лишь с павлином, перья ее блистают золотом, а крылья подобны языкам пламени, глаза же блистают, словно удивительные кристаллы. Как правило, в сказках, увидеть, а тем более поймать Жар-птицу способен далеко не каждый.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92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92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192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192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152400"/>
            <a:ext cx="3148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Индрик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914400"/>
            <a:ext cx="4648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Сейчас в сказках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Индрик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встречается очень редко, поэтому многие не имеют представления о том, кто это такой. Возможно, такое название, как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Индрик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 не известно, зато наверняка вы слышали о единорогах. Единорог представляет собой коня с одним рогом на голове. Такой конь умеет летать. По древним приданиям считалось, что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Индрик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обладает великой лечебной силой, но поймать его очень трудно, так как он парит в небе за облаками. И по сюжету главный герой должен найти его. Обычно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Индрика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долго ищет главный герой, но в конце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Индрик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помогает ему, и они совершают добрые дела вместе. Среди славянского народа считалось, что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Индрика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чудесные копыта и все овраги – это следы от них. Славяне говорили, что рог у этого чудо-животного светится.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Индрик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сказках выступал в роли положительного героя, а в легендах считался царем всех зверей.</a:t>
            </a:r>
          </a:p>
          <a:p>
            <a:endParaRPr lang="ru-RU" dirty="0"/>
          </a:p>
        </p:txBody>
      </p:sp>
      <p:pic>
        <p:nvPicPr>
          <p:cNvPr id="6" name="Рисунок 5" descr="http://www.svdeti.ru/images/stories/2014/tale-1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447800"/>
            <a:ext cx="32194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152400"/>
            <a:ext cx="45384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БАБА – ЯГА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9698" name="Picture 2" descr="http://dreamworlds.ru/uploads/posts/2012-10/1351022457_1279723006_baba_yaga_by_apples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066800"/>
            <a:ext cx="3810000" cy="544285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34000" y="1066800"/>
            <a:ext cx="3429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Баба Яга, пожалуй, один из наиболее популярных, и в тоже время загадочных персонажей всех славянских народных сказок. Прежде всего, давайте обратимся к настоящим истокам появления этого образа.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Правильнее звучать будет – Баба Йога, также ее называли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Йогиня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Матушка – Богиня, покровительница детей-сирот. Она вовсе не злобная старуха, как повествуют во многих сказках.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228600"/>
            <a:ext cx="7924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Баба Йога была прекрасной, молодой, любящей, добросердечной Богиней древности, которую почитали, любили и уважали за ее добрые деяния. Она странствовала по Земле на огненной колеснице и собирала повсюду несчастных, беспризорных детей-сирот. Детишек она отвозила в своё жильё, которое находилось в самой чаще леса, у подножия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Ирийских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гор. Жила Йога в летающем доме, из-под которого шёл дым, а ночью он светился. Её дом был малых размеров, зато внутри он был огромным. На подворье у неё жило много разных существ из разных миров – жить и нежить. По этой причине имя Йога переводится, как слияние миров и вместилище мудрости.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://i2.imageban.ru/out/2014/01/22/ee58ad79c07dadf24eef9d4852125d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819400"/>
            <a:ext cx="5022389" cy="374586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L 2.77778E-6 0.14445 " pathEditMode="relative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66800" y="152400"/>
            <a:ext cx="777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Путешествуя, она бывала в разных городах, где её всегда узнавали по её очаровательным, нарядным сапожкам, которые были украшены прекрасными золотыми узорами. Отсюда ее и стали называть – Йогой Златой ногой. Когда она появлялась, от нее исходила излучающая доброта и нежность.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Йогиня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Матушка заботилась о детях-сиротах, как настоящая мать, и проводила их через огненный обряд, который посвящал их Древним Высшим Богам.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svdeti.ru/images/stories/2014/tale-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1336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http://krasnoyarsk.elitdress.ru/catalog/images/big_005.jpg"/>
          <p:cNvPicPr>
            <a:picLocks noChangeAspect="1" noChangeArrowheads="1"/>
          </p:cNvPicPr>
          <p:nvPr/>
        </p:nvPicPr>
        <p:blipFill>
          <a:blip r:embed="rId3"/>
          <a:srcRect l="16667" r="26667"/>
          <a:stretch>
            <a:fillRect/>
          </a:stretch>
        </p:blipFill>
        <p:spPr bwMode="auto">
          <a:xfrm>
            <a:off x="1371600" y="1981200"/>
            <a:ext cx="25908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artlib.ru/objects/gallery_638/artlib_gallery-319328-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971800"/>
            <a:ext cx="4745117" cy="3581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3000" y="152400"/>
            <a:ext cx="7848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Обряд состоял в том, что Баба Йога проводила их через огненную печь, а при помощи определенных механизмов детишки выходили целые и невредимые.  Чужестранцы, случайно забредавшие в чащу, где жила Баба Йога и присутствовавшие на обрядах, в дальнейшем, не понимая всего таинства обряда до конца, искажали до неузнаваемости в своих рассказах образ Йоги – Матушки, они повествовали о якобы злой старухе, которая бросает беззащитных детей-сирот в огненную печь. И стали пугать ею маленьких детей. Вот так образ доброй, молодой и любящей детей Богини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превратили в злой образ, изменив имя на – «Баба Яга».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317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14896 -0.1277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-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xit" presetSubtype="1" decel="5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152400"/>
            <a:ext cx="3618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Берегиня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95400" y="1066800"/>
            <a:ext cx="3200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Берегиня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 богиня которая бережёт и охраняет всё живое. Богини оберегали людей от злых духов, предсказывали, что будет в будущем.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Берегини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спасали людей от козней чертей, водяного и кикимор, помогая им добраться до берега. Спасали маленьких детей упавших в воду, они олицетворяли собой добрые силы природы.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Берегини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проявляли заботу о посевах и о своевременном дожде для них. Они – божества плодородия и влаги.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Берегини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поливали росой поля из волшебных рогов.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vseminfo.ru/netcat_files/Image/ol/004_Olshanskiy_Boris_Bereginya.jpg"/>
          <p:cNvPicPr>
            <a:picLocks noChangeAspect="1" noChangeArrowheads="1"/>
          </p:cNvPicPr>
          <p:nvPr/>
        </p:nvPicPr>
        <p:blipFill>
          <a:blip r:embed="rId2"/>
          <a:srcRect l="39428" r="2161"/>
          <a:stretch>
            <a:fillRect/>
          </a:stretch>
        </p:blipFill>
        <p:spPr bwMode="auto">
          <a:xfrm>
            <a:off x="4647112" y="1066800"/>
            <a:ext cx="4344488" cy="561756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05400" y="152400"/>
            <a:ext cx="3810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со временем люди перестали заботиться и обегать природу, чем обидели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берегинь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 тогда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берегини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стали на охрану природы против них.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Берегиня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живёт в воде, отдавая предпочтение пустым и глухим местам, изредка выходит, качается на деревьях, которые растут возле берега.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Берегиня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любит во время плескания в воде у рыбаков путать сети. Во время игры зачастую воруют у женщин пряжу и нитки. Есть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Берегини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волшебный предмет – это гребень. С его помощью она и сухое место может затопить. Гребнем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Берегиня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расчесывает свои шикарные длинные волосы, таким образом она увлажняет себя, во время расчесывания по ней струится вода. Если ее волосы высохнут, 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Берегиня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умирает, именно поэтому она никогда не отходит далеко от берега и живет в воде.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g.io.ua/img_aa/large/1782/55/17825579.jpg"/>
          <p:cNvPicPr>
            <a:picLocks noChangeAspect="1" noChangeArrowheads="1"/>
          </p:cNvPicPr>
          <p:nvPr/>
        </p:nvPicPr>
        <p:blipFill>
          <a:blip r:embed="rId2"/>
          <a:srcRect l="16667" r="19231"/>
          <a:stretch>
            <a:fillRect/>
          </a:stretch>
        </p:blipFill>
        <p:spPr bwMode="auto">
          <a:xfrm>
            <a:off x="1143000" y="304800"/>
            <a:ext cx="3810000" cy="61912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28600"/>
            <a:ext cx="3810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 временем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Берегиня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как оберег появилась в домах народов Урала. Она становится «домашней» богиней, защищая дом, всю семью, особенно детей от болезней, лютого зверя, смерти. Изображалась на белых полотенцах, вывешивалась над окнами и дверями и, по наивным представлениям, должна была защищать дом от черных сил. Схематический образ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Берегини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вышивался на одежде, вырезался на дереве (на ставнях, дверях, крылечках). Небольшие изображения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Берегини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(глиняные или медные обереги) народ носил на груди. Традиционный рисунок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Берегини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символическая фигура женщины с предостерегающе поднятыми руками.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www.neizvestniy-geniy.ru/images/works/photo/2011/01/284731_1.jpg"/>
          <p:cNvPicPr>
            <a:picLocks noChangeAspect="1" noChangeArrowheads="1"/>
          </p:cNvPicPr>
          <p:nvPr/>
        </p:nvPicPr>
        <p:blipFill>
          <a:blip r:embed="rId2"/>
          <a:srcRect l="13315" r="15603"/>
          <a:stretch>
            <a:fillRect/>
          </a:stretch>
        </p:blipFill>
        <p:spPr bwMode="auto">
          <a:xfrm>
            <a:off x="5094111" y="762000"/>
            <a:ext cx="4049889" cy="5334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-0.225 1.11111E-6 " pathEditMode="relative" ptsTypes="AA">
                                      <p:cBhvr>
                                        <p:cTn id="16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681</TotalTime>
  <Words>2494</Words>
  <PresentationFormat>Экран (4:3)</PresentationFormat>
  <Paragraphs>41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79</cp:revision>
  <dcterms:modified xsi:type="dcterms:W3CDTF">2014-11-20T04:21:50Z</dcterms:modified>
</cp:coreProperties>
</file>