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9" r:id="rId5"/>
    <p:sldId id="262" r:id="rId6"/>
    <p:sldId id="263" r:id="rId7"/>
    <p:sldId id="264" r:id="rId8"/>
    <p:sldId id="267" r:id="rId9"/>
    <p:sldId id="258" r:id="rId10"/>
    <p:sldId id="268" r:id="rId11"/>
    <p:sldId id="269" r:id="rId12"/>
    <p:sldId id="270" r:id="rId13"/>
    <p:sldId id="274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08520" y="404664"/>
            <a:ext cx="7992888" cy="244827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4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Творческий проект</a:t>
            </a:r>
            <a:br>
              <a:rPr lang="ru-RU" sz="4400" b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i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Фартук</a:t>
            </a:r>
            <a:br>
              <a:rPr lang="ru-RU" sz="4400" b="1" i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i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b="1" i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i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МАОУ «</a:t>
            </a:r>
            <a:r>
              <a:rPr lang="ru-RU" sz="2400" b="1" i="1" cap="none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Сулзатская</a:t>
            </a:r>
            <a:r>
              <a:rPr lang="ru-RU" sz="2400" b="1" i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  <a:br>
              <a:rPr lang="ru-RU" sz="2400" b="1" i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Ученицы 5 класса </a:t>
            </a:r>
            <a:br>
              <a:rPr lang="ru-RU" sz="2400" b="1" i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cap="none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Шнит</a:t>
            </a:r>
            <a:r>
              <a:rPr lang="ru-RU" sz="2400" b="1" i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Евгения</a:t>
            </a:r>
            <a:br>
              <a:rPr lang="ru-RU" sz="2400" b="1" i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технологии: </a:t>
            </a:r>
            <a:br>
              <a:rPr lang="ru-RU" sz="2400" b="1" i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cap="none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Подорова</a:t>
            </a:r>
            <a:r>
              <a:rPr lang="ru-RU" sz="2400" b="1" i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Александрова</a:t>
            </a:r>
            <a:br>
              <a:rPr lang="ru-RU" sz="2400" b="1" i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ru-RU" b="1" i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bigslide.ru/images/17/16279/960/img10.jpg"/>
          <p:cNvPicPr>
            <a:picLocks noChangeAspect="1" noChangeArrowheads="1"/>
          </p:cNvPicPr>
          <p:nvPr/>
        </p:nvPicPr>
        <p:blipFill>
          <a:blip r:embed="rId2" cstate="print"/>
          <a:srcRect r="12988" b="2751"/>
          <a:stretch>
            <a:fillRect/>
          </a:stretch>
        </p:blipFill>
        <p:spPr bwMode="auto">
          <a:xfrm>
            <a:off x="539552" y="188640"/>
            <a:ext cx="7848872" cy="65792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reeppt4u.com/u/storage/ppt_10742/1001f-1394647263-19.jpg"/>
          <p:cNvPicPr>
            <a:picLocks noChangeAspect="1" noChangeArrowheads="1"/>
          </p:cNvPicPr>
          <p:nvPr/>
        </p:nvPicPr>
        <p:blipFill>
          <a:blip r:embed="rId2" cstate="print"/>
          <a:srcRect l="33075" t="2520" r="17786" b="1721"/>
          <a:stretch>
            <a:fillRect/>
          </a:stretch>
        </p:blipFill>
        <p:spPr bwMode="auto">
          <a:xfrm>
            <a:off x="323528" y="620688"/>
            <a:ext cx="3744416" cy="54726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355976" y="1340768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Моделирование и конструирование фартука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2690336"/>
            <a:ext cx="46805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dirty="0" smtClean="0"/>
              <a:t>Я раскроила фартук с учетом лицевой и изнаночной сторон  ткани, направление долевой нити, припусков на швы и экономного расположения деталей кроя на ткани.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3" y="260648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Последовательность изготовления изделия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endParaRPr lang="ru-RU" dirty="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-319631"/>
            <a:ext cx="9144000" cy="763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u="sng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u="sng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u="sng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Подготовка деталей кроя к сметыванию.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1.  Положи копировальные стежки по боковой линии и линии подгибки низа фартука.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2.  Перенеси место расположения кармана на другую сторону детали нижней части фартука с помощью копировальных стежков.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3.  Удали булавки. Раздвинь детали так, чтобы нитки стежков натянулись, разрежь их посередине между двумя срезами деталей.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4.  Наметь меловой линией середину нижней части фартука на изнаночной стороне детали.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5.  Продолжи прямыми сметочными стежками линию середины детали нижней части фартука. Длина стежков 1,5-2,0 см.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6.  Положи копировальные стежки по боковой линии, линии подгибки низа кармана и по линии перегиба верхнего припуска.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7.  Раздвинь деталь кармана так, чтобы нитки стежков натянулись, и разрежь их посередине между двумя срезами детали.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8.  На изнаночной стороне кармана наметь мелом линию середины кармана и положи по ней прямые сметочные стежки. Длина стежков 1.0-1,5 см.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Обработка накладного кармана.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1.  Перегни припуск на обработку верхнего края кармана по намеченной линии на лицевую сторону.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2.  Подверни внутренний срез припуска на 1 см и заутюжь.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3.  Сметай и обтачай углы кармана на величину припуска по боковым сторонам кармана.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4.  Удали нитки сметочной строчки, выверни обработанный припуск верхнего среза кармана на изнаночную сторону, выправь уголки кармана колышком.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5.  Заметай и застрочи подогнутый срез кармана на расстоянии 0,2 см от края.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6.  Удали нитки сметочной строчки,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приутюжить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верхний край кармана.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7.  Заметай боковые и нижний срезы по намеченным линиям.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fontAlgn="base"/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8. 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Приутюжить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карман с изнаночной стороны.</a:t>
            </a:r>
          </a:p>
          <a:p>
            <a:pPr fontAlgn="base"/>
            <a:r>
              <a:rPr lang="ru-RU" sz="1400" b="1" i="1" u="sng" dirty="0" smtClean="0">
                <a:latin typeface="+mj-lt"/>
              </a:rPr>
              <a:t> </a:t>
            </a:r>
            <a:endParaRPr lang="ru-RU" sz="1400" dirty="0" smtClean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0"/>
            <a:ext cx="79208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i="1" u="sng" dirty="0" smtClean="0"/>
              <a:t>Соединение кармана с фартуком.</a:t>
            </a:r>
            <a:endParaRPr lang="ru-RU" dirty="0" smtClean="0"/>
          </a:p>
          <a:p>
            <a:pPr fontAlgn="base"/>
            <a:r>
              <a:rPr lang="ru-RU" i="1" dirty="0" smtClean="0"/>
              <a:t>1.  Обработанный карман наложи на нижнюю часть фартука по проложенным копировальным строчкам, совместив линию середины фартука с линией середины кармана. Приколи карман булавками.</a:t>
            </a:r>
            <a:endParaRPr lang="ru-RU" dirty="0" smtClean="0"/>
          </a:p>
          <a:p>
            <a:pPr fontAlgn="base"/>
            <a:r>
              <a:rPr lang="ru-RU" i="1" dirty="0" smtClean="0"/>
              <a:t>2.  Наметай карман, удали булавки.</a:t>
            </a:r>
            <a:endParaRPr lang="ru-RU" dirty="0" smtClean="0"/>
          </a:p>
          <a:p>
            <a:pPr fontAlgn="base"/>
            <a:r>
              <a:rPr lang="ru-RU" i="1" dirty="0" smtClean="0"/>
              <a:t>3.  Настрочи карман на нижнюю часть фартука отделочной строчкой на расстоянии 0,2 см от края. Вначале и в конце отделочной строчкой выполни машинные закрепки.</a:t>
            </a:r>
            <a:endParaRPr lang="ru-RU" dirty="0" smtClean="0"/>
          </a:p>
          <a:p>
            <a:pPr fontAlgn="base"/>
            <a:r>
              <a:rPr lang="ru-RU" i="1" dirty="0" smtClean="0"/>
              <a:t>4.  Удали нитку наметочной строчки, </a:t>
            </a:r>
            <a:r>
              <a:rPr lang="ru-RU" i="1" dirty="0" err="1" smtClean="0"/>
              <a:t>приутюжить</a:t>
            </a:r>
            <a:r>
              <a:rPr lang="ru-RU" i="1" dirty="0" smtClean="0"/>
              <a:t> карман.</a:t>
            </a:r>
            <a:endParaRPr lang="ru-RU" dirty="0" smtClean="0"/>
          </a:p>
          <a:p>
            <a:pPr fontAlgn="base"/>
            <a:r>
              <a:rPr lang="ru-RU" b="1" i="1" u="sng" dirty="0" smtClean="0"/>
              <a:t>Обработка нижнего и боковых срезов фартука швом в подгибку с закрытым срезом.</a:t>
            </a:r>
            <a:endParaRPr lang="ru-RU" dirty="0" smtClean="0"/>
          </a:p>
          <a:p>
            <a:pPr fontAlgn="base"/>
            <a:r>
              <a:rPr lang="ru-RU" i="1" dirty="0" smtClean="0"/>
              <a:t>1. Подверни нижний срез фартука на изнаночную сторону на 0,5 см и заметай. Подверни нижний срез фартука второй раз по немеченой линии подгибки низа и заметай.</a:t>
            </a:r>
            <a:endParaRPr lang="ru-RU" dirty="0" smtClean="0"/>
          </a:p>
          <a:p>
            <a:pPr fontAlgn="base"/>
            <a:r>
              <a:rPr lang="ru-RU" i="1" dirty="0" smtClean="0"/>
              <a:t>2. Приложи машинную отделочную строчку на расстоянии 0,2 см от подогнутого края. Удали нитки заметочных строчек. </a:t>
            </a:r>
            <a:r>
              <a:rPr lang="ru-RU" i="1" dirty="0" err="1" smtClean="0"/>
              <a:t>Приутюжить</a:t>
            </a:r>
            <a:r>
              <a:rPr lang="ru-RU" i="1" dirty="0" smtClean="0"/>
              <a:t>.</a:t>
            </a:r>
            <a:endParaRPr lang="ru-RU" dirty="0" smtClean="0"/>
          </a:p>
          <a:p>
            <a:pPr fontAlgn="base"/>
            <a:r>
              <a:rPr lang="ru-RU" i="1" dirty="0" smtClean="0"/>
              <a:t>3. Срежь выступающие припуски шва на уголках.</a:t>
            </a:r>
            <a:endParaRPr lang="ru-RU" dirty="0" smtClean="0"/>
          </a:p>
          <a:p>
            <a:pPr fontAlgn="base"/>
            <a:r>
              <a:rPr lang="ru-RU" i="1" dirty="0" smtClean="0"/>
              <a:t>4. Подверни боковые срезы фартука второй раз по намеченной линии и заметай, аккуратно заправляя припуски швов в уголках.</a:t>
            </a:r>
            <a:endParaRPr lang="ru-RU" dirty="0" smtClean="0"/>
          </a:p>
          <a:p>
            <a:pPr fontAlgn="base"/>
            <a:r>
              <a:rPr lang="ru-RU" i="1" dirty="0" smtClean="0"/>
              <a:t>5. Продолжи машинную отделочную строчку на расстоянии 0,2 см от подогнутых краев нижней части фартука. Удали нитки заметочных строчек. </a:t>
            </a:r>
            <a:r>
              <a:rPr lang="ru-RU" i="1" dirty="0" err="1" smtClean="0"/>
              <a:t>Приутюжить</a:t>
            </a:r>
            <a:r>
              <a:rPr lang="ru-RU" i="1" dirty="0" smtClean="0"/>
              <a:t>.</a:t>
            </a:r>
            <a:endParaRPr lang="ru-RU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51520" y="511702"/>
            <a:ext cx="19470546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</a:t>
            </a:r>
            <a:r>
              <a:rPr kumimoji="0" lang="ru-RU" sz="2400" b="1" i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Затраты на изготовление фартука:</a:t>
            </a:r>
            <a:endParaRPr kumimoji="0" lang="ru-RU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normalizeH="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Ткань </a:t>
            </a:r>
            <a:r>
              <a:rPr lang="ru-RU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ситец</a:t>
            </a:r>
            <a:r>
              <a:rPr kumimoji="0" lang="ru-RU" i="1" u="none" strike="noStrike" normalizeH="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i="1" u="none" strike="noStrike" normalizeH="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1 </a:t>
            </a:r>
            <a:r>
              <a:rPr kumimoji="0" lang="ru-RU" i="1" u="none" strike="noStrike" normalizeH="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метр </a:t>
            </a:r>
            <a:r>
              <a:rPr kumimoji="0" lang="ru-RU" i="1" u="none" strike="noStrike" normalizeH="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ru-RU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40 </a:t>
            </a:r>
            <a:r>
              <a:rPr lang="ru-RU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р.</a:t>
            </a:r>
            <a:endParaRPr kumimoji="0" lang="ru-RU" i="1" u="none" strike="noStrike" normalizeH="0" baseline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Иглы для швейной машины-20р.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Нитки швейные-19р.</a:t>
            </a:r>
            <a:r>
              <a:rPr lang="ru-RU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Мулине-15р.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Итого: </a:t>
            </a:r>
            <a:r>
              <a:rPr lang="ru-RU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75 руб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Себестоимость фартука для кулинарных работ составила </a:t>
            </a:r>
            <a:r>
              <a:rPr lang="ru-RU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94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рублей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себестоимость изделия не входит стоимость пошива, так как фартук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был изготовлен мной самостоятельно.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Поэтому проектная работа экономически целесообразна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вносит экономию в семейный бюджет</a:t>
            </a: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8673" name="Рисунок 26" descr="j02509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4225" y="4705350"/>
            <a:ext cx="2009775" cy="21526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3717032"/>
            <a:ext cx="6606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Самооценка (итог)</a:t>
            </a:r>
            <a:endParaRPr lang="ru-RU" sz="16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уроках труда я научилась шить фартук, а дома сделала творческий проект.</a:t>
            </a:r>
            <a:endParaRPr lang="ru-RU" sz="16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 считаю, что могу поставить себе пять, судя по качеству фартука и по объему творческого проекта.</a:t>
            </a:r>
            <a:endParaRPr lang="ru-RU" sz="16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Самооценка: 5.</a:t>
            </a: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используемая литература: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412776"/>
            <a:ext cx="9039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Технология. Обслуживающий труд. 5 класса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339952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      Спасибо за внимание!</a:t>
            </a:r>
            <a:endParaRPr lang="ru-RU" sz="4400" b="1" dirty="0"/>
          </a:p>
        </p:txBody>
      </p:sp>
    </p:spTree>
    <p:extLst>
      <p:ext uri="{BB962C8B-B14F-4D97-AF65-F5344CB8AC3E}">
        <p14:creationId xmlns="" xmlns:p14="http://schemas.microsoft.com/office/powerpoint/2010/main" val="1803874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 проекта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изготовить  фартук на себя для работы на кухне.</a:t>
            </a:r>
          </a:p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задачи: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Оценить свои возможности в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проектной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деятельности;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Разработать и выполнить проект;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Изготовить фартук;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Оценить проделанную работу.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Защитить проект.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B050"/>
                </a:solidFill>
              </a:rPr>
              <a:t>1. Обоснование возникшей проблемы и потребностей.</a:t>
            </a: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285993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334688" y="2357430"/>
            <a:ext cx="49290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/>
              <a:t>Для работы на кухне и  помощи маме  дома, чтобы не пачкаться</a:t>
            </a:r>
          </a:p>
          <a:p>
            <a:pPr>
              <a:defRPr/>
            </a:pPr>
            <a:r>
              <a:rPr lang="ru-RU" dirty="0" smtClean="0"/>
              <a:t>мы на уроках технологии сшили фартук.</a:t>
            </a:r>
          </a:p>
        </p:txBody>
      </p:sp>
      <p:pic>
        <p:nvPicPr>
          <p:cNvPr id="2050" name="Picture 2" descr="http://s3.amazonaws.com/skrmaster-us/products/p636086_56f13675a7b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2209405" cy="3367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Выбор модели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386" name="Picture 2" descr="http://siterepository.s3.amazonaws.com/003742012010312400634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2520280" cy="4016382"/>
          </a:xfrm>
          <a:prstGeom prst="rect">
            <a:avLst/>
          </a:prstGeom>
          <a:noFill/>
        </p:spPr>
      </p:pic>
      <p:pic>
        <p:nvPicPr>
          <p:cNvPr id="16388" name="Picture 4" descr="http://img0.liveinternet.ru/images/attach/c/5/124/116/124116046_preview_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556792"/>
            <a:ext cx="13525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http://img1.liveinternet.ru/images/attach/c/11/116/481/116481463_large_tumblr_lu9qgaHPyO1qkgthwo5_2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996952"/>
            <a:ext cx="2381250" cy="3171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2" name="Picture 8" descr="http://mywishlist.ru/pic/i/wish/orig/007/148/92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6018" y="1196753"/>
            <a:ext cx="4050449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4" name="Picture 10" descr="http://allserviz.ru/UserFiles/Image/category/news/55658b8f390c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789040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5klass.net/datas/tekhnologija/Konstruirovanie-i-modelirovanie-fartuka/0003-003-Vidy-fartu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412425" cy="6309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5klass.net/datas/tekhnologija/Konstruirovanie-i-modelirovanie-fartuka/0004-004-Vybor-tkani-dlja-fartu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316416" cy="6237313"/>
          </a:xfrm>
          <a:prstGeom prst="rect">
            <a:avLst/>
          </a:prstGeom>
          <a:noFill/>
        </p:spPr>
      </p:pic>
      <p:pic>
        <p:nvPicPr>
          <p:cNvPr id="20484" name="Picture 4" descr="https://fs00.infourok.ru/images/doc/164/188578/img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367240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fs00.infourok.ru/images/doc/275/280588/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job96.ru/photos/zaschita-proekta-po-teme-istoriya-odejdy-81772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064896" cy="60486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Что нужно для изготовления фартука</a:t>
            </a:r>
            <a:endParaRPr lang="ru-RU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Picture 8" descr="Image0015"/>
          <p:cNvPicPr>
            <a:picLocks noChangeAspect="1" noChangeArrowheads="1"/>
          </p:cNvPicPr>
          <p:nvPr/>
        </p:nvPicPr>
        <p:blipFill>
          <a:blip r:embed="rId2" cstate="print"/>
          <a:srcRect l="53218" t="24167" r="1526" b="19144"/>
          <a:stretch>
            <a:fillRect/>
          </a:stretch>
        </p:blipFill>
        <p:spPr bwMode="auto">
          <a:xfrm>
            <a:off x="3851920" y="1556792"/>
            <a:ext cx="4895850" cy="4759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Волна 3"/>
          <p:cNvSpPr/>
          <p:nvPr/>
        </p:nvSpPr>
        <p:spPr>
          <a:xfrm>
            <a:off x="4427984" y="1700808"/>
            <a:ext cx="1800200" cy="554360"/>
          </a:xfrm>
          <a:prstGeom prst="wave">
            <a:avLst>
              <a:gd name="adj1" fmla="val 12500"/>
              <a:gd name="adj2" fmla="val -20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ppt4web.ru/images/1402/41190/640/img4.jpg"/>
          <p:cNvPicPr>
            <a:picLocks noChangeAspect="1" noChangeArrowheads="1"/>
          </p:cNvPicPr>
          <p:nvPr/>
        </p:nvPicPr>
        <p:blipFill>
          <a:blip r:embed="rId3" cstate="print"/>
          <a:srcRect l="7686" t="34650" r="56294" b="8651"/>
          <a:stretch>
            <a:fillRect/>
          </a:stretch>
        </p:blipFill>
        <p:spPr bwMode="auto">
          <a:xfrm>
            <a:off x="395536" y="1268760"/>
            <a:ext cx="2195736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216</TotalTime>
  <Words>244</Words>
  <Application>Microsoft Office PowerPoint</Application>
  <PresentationFormat>Экран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   Творческий проект Фартук  МАОУ «Сулзатская СОШ» Ученицы 5 класса  Шнит Евгения Учитель технологии:  Подорова Ирина Александрова 2017</vt:lpstr>
      <vt:lpstr>Цель проекта</vt:lpstr>
      <vt:lpstr>1. Обоснование возникшей проблемы и потребностей.</vt:lpstr>
      <vt:lpstr>Выбор модели</vt:lpstr>
      <vt:lpstr>Слайд 5</vt:lpstr>
      <vt:lpstr>Слайд 6</vt:lpstr>
      <vt:lpstr>Слайд 7</vt:lpstr>
      <vt:lpstr>Слайд 8</vt:lpstr>
      <vt:lpstr>Что нужно для изготовления фартука</vt:lpstr>
      <vt:lpstr>Слайд 10</vt:lpstr>
      <vt:lpstr>Слайд 11</vt:lpstr>
      <vt:lpstr>Слайд 12</vt:lpstr>
      <vt:lpstr>Слайд 13</vt:lpstr>
      <vt:lpstr>Слайд 14</vt:lpstr>
      <vt:lpstr>Слайд 15</vt:lpstr>
      <vt:lpstr>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Творческий проект.            Фартук.                                           Ученицы  МБОУ СОШ № 14 с. Кривенковское  Муратовой ВикторииУчитель технологии:  Мадикова Т.В.2013 </dc:title>
  <cp:lastModifiedBy>Ирина</cp:lastModifiedBy>
  <cp:revision>29</cp:revision>
  <dcterms:modified xsi:type="dcterms:W3CDTF">2017-05-11T05:34:15Z</dcterms:modified>
</cp:coreProperties>
</file>