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5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452F8-F9B5-438A-891B-61F2E0587CE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83C76-D25B-41FB-B292-4E43D1F0AE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83C76-D25B-41FB-B292-4E43D1F0AE9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38DA-619E-48E7-84D4-77660A77464D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B701A-5C80-4AF4-91C8-137170E9E8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00100" y="571480"/>
            <a:ext cx="7643866" cy="550920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ПРОЕКТНО-ИССЛЕДОВАТЕЛЬСКАЯ РАБОТА</a:t>
            </a:r>
          </a:p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«Истинная цена обычной бумаги»</a:t>
            </a:r>
          </a:p>
          <a:p>
            <a:pPr algn="r"/>
            <a:endParaRPr lang="ru-RU" sz="1600" dirty="0" smtClean="0">
              <a:solidFill>
                <a:schemeClr val="accent3">
                  <a:lumMod val="50000"/>
                </a:schemeClr>
              </a:solidFill>
              <a:cs typeface="Aharoni" pitchFamily="2" charset="-79"/>
            </a:endParaRPr>
          </a:p>
          <a:p>
            <a:pPr algn="r"/>
            <a:endParaRPr lang="ru-RU" sz="1600" dirty="0" smtClean="0">
              <a:solidFill>
                <a:schemeClr val="accent3">
                  <a:lumMod val="50000"/>
                </a:schemeClr>
              </a:solidFill>
              <a:cs typeface="Aharoni" pitchFamily="2" charset="-79"/>
            </a:endParaRP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Автор работы: </a:t>
            </a: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Черенкова Дарья</a:t>
            </a: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ученица 3 »А» класса  </a:t>
            </a: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МБОУ гимназии « УВК №1»</a:t>
            </a:r>
          </a:p>
          <a:p>
            <a:endParaRPr lang="ru-RU" sz="1600" dirty="0">
              <a:solidFill>
                <a:schemeClr val="accent3">
                  <a:lumMod val="50000"/>
                </a:schemeClr>
              </a:solidFill>
              <a:cs typeface="Aharoni" pitchFamily="2" charset="-79"/>
            </a:endParaRPr>
          </a:p>
          <a:p>
            <a:endParaRPr lang="ru-RU" sz="1600" dirty="0" smtClean="0">
              <a:solidFill>
                <a:schemeClr val="accent3">
                  <a:lumMod val="50000"/>
                </a:schemeClr>
              </a:solidFill>
              <a:cs typeface="Aharoni" pitchFamily="2" charset="-79"/>
            </a:endParaRPr>
          </a:p>
          <a:p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 : </a:t>
            </a:r>
          </a:p>
          <a:p>
            <a:pPr algn="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Ещенкова Лариса Николаевна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9" name="Picture 6" descr="imagesCAIFR89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3286124"/>
            <a:ext cx="3429024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28662" y="3357562"/>
            <a:ext cx="7429552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 typeface="Arial" charset="0"/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Учащиеся 3  «А» класса за один учебный год тратят по приблизительным подсчетам 660 кг бумаги,  для изготовления которой необходимо 4 м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древесины или 13 деревьев.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http://go4.imgsmail.ru/imgpreview?key=http%3A//ewnc.org/files/images/2012-06-23_Virubki_Pscheha_P6230051.preview.jpg&amp;mb=imgdb_preview_6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285860"/>
            <a:ext cx="2772605" cy="20764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6" name="Picture 4" descr="http://go1.imgsmail.ru/imgpreview?key=http%3A//w.diver-sant.ru/uploads/posts/2012-04/1335368601_angeli-9-2504-raznoe.jpg&amp;mb=imgdb_preview_17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642918"/>
            <a:ext cx="2619380" cy="2619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1720840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714356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18F53"/>
                </a:solidFill>
                <a:latin typeface="Times New Roman" pitchFamily="18" charset="0"/>
                <a:cs typeface="Times New Roman" pitchFamily="18" charset="0"/>
              </a:rPr>
              <a:t>Макулатура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643050"/>
            <a:ext cx="7000924" cy="35394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Макулатура – отслужившие свой срок изделия из бумаги, используются на бумажных фабриках в качестве вторсырья.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Утилизация макулатуры имеет большое значение, так как ее применение позволяет экономить древесное сырье.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Одна тонна макулатуры заменяет 4 кубических метра  древесины (30 штук больших елок и сосен)!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928794" y="642918"/>
            <a:ext cx="5790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218F53"/>
                </a:solidFill>
                <a:latin typeface="Times New Roman" pitchFamily="18" charset="0"/>
                <a:cs typeface="Times New Roman" pitchFamily="18" charset="0"/>
              </a:rPr>
              <a:t>Изготовление самодельной бумаги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714488"/>
            <a:ext cx="4572000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Мелко разорвать старую бумагу.</a:t>
            </a:r>
          </a:p>
          <a:p>
            <a:pPr>
              <a:buFont typeface="Arial" charset="0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Залить разорванные кусочки тёплой водой.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Дать постоять несколько 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часов, чтобы бумага 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размокла.</a:t>
            </a:r>
          </a:p>
        </p:txBody>
      </p:sp>
      <p:pic>
        <p:nvPicPr>
          <p:cNvPr id="1026" name="Picture 2" descr="C:\Users\1\Pictures\Рисунок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071678"/>
            <a:ext cx="2624052" cy="3860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571480"/>
            <a:ext cx="7500990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Всё перемешать миксером до однородного состояния. По необходимости воду можно добавить. Дать постоять 3-4 часа.</a:t>
            </a:r>
          </a:p>
          <a:p>
            <a:pPr lvl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Перелить полученную целлюлозную массу в ёмкость с водой, добавить 2 чайные ложки крахмала или клея ПВА. Тщательно перемешать. </a:t>
            </a:r>
          </a:p>
          <a:p>
            <a:pPr lvl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получившийся раствор погрузить экран. Равномерно распределить целлюлозу по поверхности сетки. </a:t>
            </a:r>
          </a:p>
        </p:txBody>
      </p:sp>
      <p:pic>
        <p:nvPicPr>
          <p:cNvPr id="4" name="Рисунок 3" descr="IMG_206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5708941">
            <a:off x="1630997" y="3513289"/>
            <a:ext cx="2296660" cy="3120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IMG_206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139031">
            <a:off x="4924831" y="3864017"/>
            <a:ext cx="3456458" cy="23043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714356"/>
            <a:ext cx="7286676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Вынуть экран из жидкости, дать стечь воде и поместить на кусок ткани. Удалить полотенцем остатки жидкости. При помощи фена извлечь бумагу из экрана.</a:t>
            </a:r>
          </a:p>
          <a:p>
            <a:pPr lvl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Высушить полученную бумагу при комнатной температуре.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8. Использовать  эту бумагу для  поделки.</a:t>
            </a:r>
          </a:p>
        </p:txBody>
      </p:sp>
      <p:pic>
        <p:nvPicPr>
          <p:cNvPr id="4" name="Рисунок 3" descr="C:\Users\Влад\AppData\Local\Microsoft\Windows\Temporary Internet Files\Content.Word\IMG_225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3857628"/>
            <a:ext cx="385765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143240" y="428604"/>
            <a:ext cx="2227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18F53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000108"/>
            <a:ext cx="7500990" cy="52629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бумага – необыкновенное изобретение человека, одно из важнейших и величайших его завоеваний;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рост  объёма потребления бумажной продукции ведет к уничтожению лесов, источников кислорода;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утилизация макулатуры имеет большое значение, так как ее применение позволяет экономить древесное сырье;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изготовление самодельной бумаги из макулатуры способствует сохранению нашей планеты в чистоте.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00100" y="785794"/>
            <a:ext cx="7572428" cy="50290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 eaLnBrk="0" hangingPunct="0"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Помните !!!</a:t>
            </a:r>
            <a:endParaRPr lang="ru-RU" sz="2800" dirty="0" smtClean="0">
              <a:solidFill>
                <a:srgbClr val="218F53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None/>
            </a:pPr>
            <a:r>
              <a:rPr lang="ru-RU" sz="2800" b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Каждый человек или организация могут: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ru-RU" sz="2400" b="1" i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сократить избыточное потребление бумаги;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ru-RU" sz="2400" b="1" i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собирать всю использованную бумагу для вторичной переработки;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ru-RU" sz="2400" b="1" i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возможности использовать бумагу, изготовленную из вторичного сырья;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ru-RU" sz="2400" b="1" i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приобретать бумагу, произведенную из древесины, заготовленной в ответственно управляемых лесах;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ru-RU" sz="2400" b="1" i="1" dirty="0" smtClean="0">
                <a:solidFill>
                  <a:srgbClr val="218F5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обучающиеся бережно относиться к учебникам, книгам.</a:t>
            </a:r>
          </a:p>
          <a:p>
            <a:pPr eaLnBrk="0" hangingPunct="0">
              <a:buNone/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1643050"/>
            <a:ext cx="7143800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1.</a:t>
            </a:r>
            <a:r>
              <a:rPr lang="en-US" dirty="0" smtClean="0"/>
              <a:t>http://go.mail.ru/search_images?q=%D0%B4%D0%B5%D1%80%D0%B5%D0%B2%D1%8C%D1%8F+%D0%BB%D0%B5%D1%81%D0%B0+%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en-US" dirty="0" smtClean="0"/>
              <a:t>http://go.mail.ru/search_images?q=%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3000372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3.</a:t>
            </a:r>
            <a:r>
              <a:rPr lang="en-US" dirty="0" smtClean="0"/>
              <a:t>http://go.mail.ru/search_images?q=%D0%B2%D1%8B%D1%80%D1%83%D0%B1%D0%BA%D0%B0+%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143380"/>
            <a:ext cx="71438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4.</a:t>
            </a:r>
            <a:r>
              <a:rPr lang="en-US" dirty="0" smtClean="0"/>
              <a:t>http://go.mail.ru/search_images?q=%D0%B2%D1%8B%D1%80%D1%83%D0%B1%D0%BA%D0%B0+%D0%BB%D0%B5%D1%81%D0%BE%D0%B2+%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00100" y="1000108"/>
            <a:ext cx="685804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провести исследование по данной                                проблеме и донести до общественности «истинную цену» обычной бумаги.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G:\бум\imagesCAS4DBN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428868"/>
            <a:ext cx="3574681" cy="35921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14" descr="G:\бум\imagesCA2YL9U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2357430"/>
            <a:ext cx="2785268" cy="17287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7" descr="G:\бум\imagesCAQE1QB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4286256"/>
            <a:ext cx="2428892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14546" y="571480"/>
            <a:ext cx="4071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643050"/>
            <a:ext cx="7143800" cy="40318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Изучить историю создания бумаги.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Изучить экологические проблемы, связанные с производством бумаги.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Подсчитать расход бумаги нашим классом.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Самостоятельно изготовить бумагу из уже использованной.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Проанализировать результаты.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1720840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4"/>
            <a:ext cx="7215238" cy="51090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бумага и её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разумное использование.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Методы исследования: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наблюдение, опрос, изучение специальной литературы, математические расчеты, опыт, анализ и обобщение.</a:t>
            </a:r>
          </a:p>
          <a:p>
            <a:pPr>
              <a:buFont typeface="Arial" charset="0"/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Актуальность: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последние 20 лет мировое потребление бумаги возросло  с 92 до 208 тонн в год ,рост составил – 126%  !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Picture 15" descr="G:\бум\imagesCADTKSA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785794"/>
            <a:ext cx="1785950" cy="1500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857232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1" y="714356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18F53"/>
                </a:solidFill>
                <a:latin typeface="Times New Roman" pitchFamily="18" charset="0"/>
                <a:cs typeface="Times New Roman" pitchFamily="18" charset="0"/>
              </a:rPr>
              <a:t>История создания бумаги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428736"/>
            <a:ext cx="6786610" cy="4524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Бумага была изобретена в 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Китае в 105 году нашей эры 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чиновником при дворе импера-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тора – Чай Лун. Это открытие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имело важное значение не только       для Китая, но и для всего мира. Имя Чай Луня по праву входит в число имён величайших изобретателей в истории человечества.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1720840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214422"/>
            <a:ext cx="7572428" cy="40318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России производство бумаги зародилось в 16 веке – при Иване Грозном. В 18 веке по указу Петра I были построены бумажные мельницы около Москвы и Петербурга. Вышла первая газета «Ведомости». А в 1817 была установлена первая бумагоделательная машина.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9286908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1720840"/>
            <a:ext cx="71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714356"/>
            <a:ext cx="571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Бумага и экология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143512"/>
            <a:ext cx="7643866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Ежегодно вырубается 125 миллионов деревьев для производства бумаги!</a:t>
            </a:r>
            <a:endParaRPr lang="ru-RU" sz="3200" dirty="0"/>
          </a:p>
        </p:txBody>
      </p:sp>
      <p:pic>
        <p:nvPicPr>
          <p:cNvPr id="2052" name="Picture 4" descr="http://go4.imgsmail.ru/imgpreview?key=http%3A//xrest.ru/images/collection/00113/591/original_mirror.jpg&amp;mb=imgdb_preview_18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14488"/>
            <a:ext cx="2200275" cy="1647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4" name="Picture 6" descr="http://go2.imgsmail.ru/imgpreview?key=http%3A//upload.wikimedia.org/wikipedia/commons/3/3d/Forstarbeiten_in_%25C3%2596sterreich.JPG&amp;mb=imgdb_preview_1014&amp;w=1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500174"/>
            <a:ext cx="1643074" cy="19335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6" name="Picture 8" descr="http://go2.imgsmail.ru/imgpreview?key=http%3A//zelhome.ru/sites/default/files/articles/28-10-10/0_648f_6362d332_xl.jpg&amp;mb=imgdb_preview_203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785794"/>
            <a:ext cx="2333625" cy="15525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6" descr="C:\Documents and Settings\ВИТАЛИЙ\Рабочий стол\проекты 2011\5 класс\Бумага, экология и математика\бум\i4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4480" y="3500438"/>
            <a:ext cx="2160587" cy="1439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4" descr="C:\Documents and Settings\ВИТАЛИЙ\Рабочий стол\проекты 2011\5 класс\Бумага, экология и математика\бум\i8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00760" y="3214686"/>
            <a:ext cx="2214578" cy="16682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3108" y="928670"/>
            <a:ext cx="507209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18F53"/>
                </a:solidFill>
                <a:latin typeface="Times New Roman" pitchFamily="18" charset="0"/>
                <a:cs typeface="Times New Roman" pitchFamily="18" charset="0"/>
              </a:rPr>
              <a:t>Подсчет расхода дерева</a:t>
            </a:r>
            <a:endParaRPr lang="ru-RU" sz="3600" b="1" dirty="0"/>
          </a:p>
        </p:txBody>
      </p:sp>
      <p:pic>
        <p:nvPicPr>
          <p:cNvPr id="5" name="Рисунок 5" descr="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149290">
            <a:off x="1000100" y="571480"/>
            <a:ext cx="1079500" cy="1079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071538" y="1857364"/>
            <a:ext cx="7215238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изготовления 1 тонны бумаги нужно 6 кубических метра древесины (20 штук больших елок и сосен).</a:t>
            </a:r>
          </a:p>
          <a:p>
            <a:endParaRPr lang="ru-RU" sz="3600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00100" y="4714884"/>
          <a:ext cx="7215240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080"/>
                <a:gridCol w="2405080"/>
                <a:gridCol w="2405080"/>
              </a:tblGrid>
              <a:tr h="4607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Бумага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Древесина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Деревья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7536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r>
                        <a:rPr lang="ru-RU" baseline="0" dirty="0" smtClean="0"/>
                        <a:t> куб. 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Рисунок 5" descr="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71480"/>
            <a:ext cx="1357322" cy="1357322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shablon\Рисунок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357290" y="714356"/>
            <a:ext cx="8111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18F5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ПОДСЧЕТ РАСХОДА ДЕРЕВА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5"/>
          <p:cNvGraphicFramePr>
            <a:graphicFrameLocks/>
          </p:cNvGraphicFramePr>
          <p:nvPr/>
        </p:nvGraphicFramePr>
        <p:xfrm>
          <a:off x="928663" y="1428736"/>
          <a:ext cx="7758135" cy="5000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1627"/>
                <a:gridCol w="1551627"/>
                <a:gridCol w="1551627"/>
                <a:gridCol w="1551627"/>
                <a:gridCol w="1551627"/>
              </a:tblGrid>
              <a:tr h="12008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Учащиеся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(чел.)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Время(мес.)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Бумага (кг)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Древесина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(м3)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Деревья    (штук)</a:t>
                      </a:r>
                    </a:p>
                  </a:txBody>
                  <a:tcPr marL="86627" marR="86627" marT="45716" marB="45716" horzOverflow="overflow"/>
                </a:tc>
              </a:tr>
              <a:tr h="909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 чел. 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мес.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11кг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0,066м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0,22 шт. деревьев</a:t>
                      </a:r>
                    </a:p>
                  </a:txBody>
                  <a:tcPr marL="86627" marR="86627" marT="45716" marB="45716" horzOverflow="overflow"/>
                </a:tc>
              </a:tr>
              <a:tr h="9095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 чел. 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12мес.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 кг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0,132 м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 44шт. деревьев</a:t>
                      </a:r>
                    </a:p>
                  </a:txBody>
                  <a:tcPr marL="86627" marR="86627" marT="45716" marB="45716" horzOverflow="overflow"/>
                </a:tc>
              </a:tr>
              <a:tr h="9903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 чел.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(3А класс)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мес.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330кг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1,98 м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6,6 шт. деревьев</a:t>
                      </a:r>
                    </a:p>
                  </a:txBody>
                  <a:tcPr marL="86627" marR="86627" marT="45716" marB="45716" horzOverflow="overflow"/>
                </a:tc>
              </a:tr>
              <a:tr h="9903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 чел.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(3А класс)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12мес.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660кг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396м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86627" marR="86627" marT="45716" marB="4571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13,2 шт. деревьев</a:t>
                      </a:r>
                    </a:p>
                  </a:txBody>
                  <a:tcPr marL="86627" marR="86627" marT="45716" marB="45716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681</Words>
  <Application>Microsoft Office PowerPoint</Application>
  <PresentationFormat>Экран (4:3)</PresentationFormat>
  <Paragraphs>116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Литература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27</cp:revision>
  <dcterms:created xsi:type="dcterms:W3CDTF">2014-03-16T18:39:16Z</dcterms:created>
  <dcterms:modified xsi:type="dcterms:W3CDTF">2018-01-25T18:56:31Z</dcterms:modified>
</cp:coreProperties>
</file>