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4" r:id="rId4"/>
    <p:sldId id="257" r:id="rId5"/>
    <p:sldId id="265" r:id="rId6"/>
    <p:sldId id="266" r:id="rId7"/>
    <p:sldId id="267" r:id="rId8"/>
    <p:sldId id="258" r:id="rId9"/>
    <p:sldId id="259" r:id="rId10"/>
    <p:sldId id="263" r:id="rId11"/>
    <p:sldId id="262" r:id="rId12"/>
    <p:sldId id="261" r:id="rId13"/>
    <p:sldId id="264" r:id="rId14"/>
    <p:sldId id="274" r:id="rId15"/>
    <p:sldId id="277" r:id="rId16"/>
    <p:sldId id="278" r:id="rId17"/>
    <p:sldId id="279" r:id="rId18"/>
    <p:sldId id="273" r:id="rId19"/>
    <p:sldId id="280" r:id="rId20"/>
    <p:sldId id="281" r:id="rId21"/>
    <p:sldId id="282" r:id="rId22"/>
    <p:sldId id="268" r:id="rId23"/>
    <p:sldId id="288" r:id="rId24"/>
    <p:sldId id="283" r:id="rId25"/>
    <p:sldId id="27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9999FF"/>
    <a:srgbClr val="FF0000"/>
    <a:srgbClr val="973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ольшой мир\Bigm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88640"/>
            <a:ext cx="5148064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35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86B148-551B-4F07-8D77-99B9FAA8FAAB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F1A96E-6102-4886-9130-0A845D76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3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7A89C0-3FCE-4224-B910-8E51365BE8C2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E1FCE0-7C8F-4E50-9091-DDB29B947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6851104" cy="51621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6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724043-296A-41F4-9DD1-3ABFA03398DE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4B575C-E0B3-4621-AC41-AD752997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8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526A9E-4730-46CF-A7FB-19591E5B3990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13C9D8-A2C9-44E0-A851-39E772AE7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8C3E85-AF47-438B-A4A5-556BAAB67751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80CD0B-1A6F-4A57-9AC5-A7BCA47D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0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ED4850-082F-4E0F-AFFC-586FDD7019DD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388F44-BB98-49BF-817B-39954E628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6FADC2-C648-407E-91CA-FF918B944D18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FAC06A-3AFA-47EE-A566-0C96C8121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0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4DC181-5996-4ED0-A67B-51F41ADA1A0B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15550E-E446-4A72-91B2-07DD17051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A98DCE-5649-449D-B028-B58B7270BD15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095565-F6AD-4E10-BB3D-6377022D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1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ольшой мир\Slid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685165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740650" y="6502400"/>
            <a:ext cx="1231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7F7F7F"/>
                </a:solidFill>
              </a:rPr>
              <a:t>ProPowerPoint.Ru</a:t>
            </a:r>
            <a:endParaRPr lang="ru-RU" altLang="ru-RU" sz="11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427984" y="188640"/>
            <a:ext cx="4824536" cy="576064"/>
          </a:xfrm>
        </p:spPr>
        <p:txBody>
          <a:bodyPr/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Селфимания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7624" y="5517232"/>
            <a:ext cx="7704856" cy="79208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Чигарёв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Артём Александрович,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МКОУ СОШ Чехов-7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78088" y="260350"/>
            <a:ext cx="6665912" cy="530701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1920 год   Нью - Йорк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ервое групповое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352839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19941"/>
            <a:ext cx="2473504" cy="3184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1954 год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 из первых семейных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97" y="1268759"/>
            <a:ext cx="3761681" cy="482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205374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Американский президент Джон Кеннеди с семьей.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308304" cy="115212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ноября 1966 года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космосе   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4181709" cy="418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73325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verdana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Фотография 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сделана американским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астронавтом </a:t>
            </a:r>
            <a:r>
              <a:rPr lang="ru-RU" sz="20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Баззом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Элдрином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во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время миссии «Близнецы XII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200800" cy="2074242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Calibri"/>
              </a:rPr>
              <a:t>«Лучшим </a:t>
            </a:r>
            <a:r>
              <a:rPr lang="ru-RU" sz="3200" b="1" dirty="0" err="1">
                <a:latin typeface="Times New Roman"/>
                <a:ea typeface="Calibri"/>
              </a:rPr>
              <a:t>селфи</a:t>
            </a:r>
            <a:r>
              <a:rPr lang="ru-RU" sz="3200" b="1" dirty="0">
                <a:latin typeface="Times New Roman"/>
                <a:ea typeface="Calibri"/>
              </a:rPr>
              <a:t> в истории» признан снимок, сделанный на церемонии вручения премии «Оскар». </a:t>
            </a:r>
            <a:endParaRPr lang="ru-RU" sz="3200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6788263" cy="390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23729" y="333375"/>
            <a:ext cx="7020272" cy="616902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Палка </a:t>
            </a:r>
            <a:r>
              <a:rPr lang="ru-RU" sz="28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монопод</a:t>
            </a:r>
            <a:r>
              <a:rPr lang="en-US" sz="2800" b="1" i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i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устройство, необходимое </a:t>
            </a: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для того, чтобы сделать фотографию себя с более далёкого расстояния, чем расстояние вытянутой 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руки.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/>
          <a:stretch/>
        </p:blipFill>
        <p:spPr bwMode="auto">
          <a:xfrm>
            <a:off x="3131840" y="2329583"/>
            <a:ext cx="5946998" cy="452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7" y="1340768"/>
            <a:ext cx="4608513" cy="51621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большинстве крупных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мира.</a:t>
            </a:r>
          </a:p>
          <a:p>
            <a:pPr marL="0" indent="0" algn="ctr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могут повредить экспонаты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могут помешать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другим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посетителям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781338" cy="293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98" y="4067644"/>
            <a:ext cx="4788024" cy="252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7" y="1340768"/>
            <a:ext cx="4851823" cy="51621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большинстве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концертных залов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мира.</a:t>
            </a:r>
          </a:p>
          <a:p>
            <a:pPr marL="0" indent="0" algn="ctr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езопасность зрителей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10" y="980728"/>
            <a:ext cx="2394012" cy="252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84815"/>
            <a:ext cx="3933466" cy="295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7" y="1340768"/>
            <a:ext cx="7245835" cy="51621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большинстве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развлекательных парках    и Диснейленде.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algn="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езопасность посетителей</a:t>
            </a:r>
          </a:p>
          <a:p>
            <a:pPr algn="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качественная работа аттракционов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48" y="3789040"/>
            <a:ext cx="4727848" cy="265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92350" y="274638"/>
            <a:ext cx="6851650" cy="77787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должно быть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безопасным!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3371" r="18116" b="3152"/>
          <a:stretch/>
        </p:blipFill>
        <p:spPr bwMode="auto">
          <a:xfrm>
            <a:off x="2749830" y="2132856"/>
            <a:ext cx="5596534" cy="459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943100" y="333375"/>
            <a:ext cx="7200900" cy="616902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Топ-5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ценою в жизнь: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высоте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 крыше зданий, на краю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моста, обрыва...)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процессе выполнения трюков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прыжки с высоты, преодоление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препятствий…).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рулём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транспортного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результате чего опасности подвергаются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водители и другие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 дорожного движения).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экстремальной близости от опасных животных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(хищников).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 время экстремальных развлечений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(попытке прокатиться между вагонами или на крыше движущегося поезда, электрички и т.п.).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 b="10907"/>
          <a:stretch/>
        </p:blipFill>
        <p:spPr bwMode="auto">
          <a:xfrm>
            <a:off x="6931990" y="5223796"/>
            <a:ext cx="2195736" cy="16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23728" y="692696"/>
            <a:ext cx="6890264" cy="53290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marL="0" indent="0" algn="just">
              <a:buNone/>
            </a:pP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–модное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увлечение, которое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последнее время захватывает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 и подростков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благодаря социальным сетям, где можно выложить фотографии и собрать как можно больше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лайков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 Некоторые люди ради уникального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готовы рисковать своей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жизнью, что нередко приводит к страшным последствиям.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119780" cy="272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безопасного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24744"/>
            <a:ext cx="7488832" cy="537822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Убедитесь, что вы находитесь на безопасном расстоянии от: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движущегося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транспорта;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хищников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проводов под напряжением.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держите в руках объекты, представляющие опасность: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острые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предметы и оружие;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работающие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электроприборы и строительные инструменты;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источники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открытого огня.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3)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Убедитесь, что ваше положение в пространстве устойчиво: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находитесь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ё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рдой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поверхности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сохраняете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равновесие, защищены от возможности упасть;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опираетесь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объекты и конструкции, которые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надёжно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закреплены.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92350" y="549275"/>
            <a:ext cx="6851650" cy="59531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Остановитесь, не занимайтесь другими делами.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Вместе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фотографированием нельзя: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а) управлять транспортным средством;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б) заниматься экстремальными видами спорта;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в) выполнять опасные виды работ.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Помните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если вы любите экстремальный спорт – безопасное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селфи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можно сделать с помощью: 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а) другого человека, не принимающего участия в экстриме; 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б) закрепленной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экшн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-камеры в автоматическом режиме (без участия ваших рук).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35804"/>
            <a:ext cx="3509842" cy="288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60246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73ABC"/>
                </a:solidFill>
                <a:latin typeface="Times New Roman" pitchFamily="18" charset="0"/>
                <a:cs typeface="Times New Roman" pitchFamily="18" charset="0"/>
              </a:rPr>
              <a:t>Знай и соблюдай:</a:t>
            </a:r>
            <a:endParaRPr lang="ru-RU" b="1" dirty="0">
              <a:solidFill>
                <a:srgbClr val="973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27" y="1339260"/>
            <a:ext cx="1487477" cy="14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static.mvd.ru/upload/site1/document_images/MADI8K7f6q-8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98" y="188307"/>
            <a:ext cx="1402639" cy="14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zopasnoe selfi pamyatka MVD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54" y="162382"/>
            <a:ext cx="1473439" cy="14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bezopasnoe selfi pamyatka MVD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53" y="156753"/>
            <a:ext cx="1438104" cy="1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2" y="5162959"/>
            <a:ext cx="1506091" cy="149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25672"/>
            <a:ext cx="1395985" cy="140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50" y="5127917"/>
            <a:ext cx="1485495" cy="14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2949"/>
            <a:ext cx="1456350" cy="14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54" y="3718105"/>
            <a:ext cx="1403648" cy="14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98" y="3699932"/>
            <a:ext cx="1386061" cy="134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79" y="1339260"/>
            <a:ext cx="1476842" cy="148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91680" y="109544"/>
            <a:ext cx="4392488" cy="576262"/>
          </a:xfrm>
        </p:spPr>
        <p:txBody>
          <a:bodyPr/>
          <a:lstStyle/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Моё безопасное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5105400" y="620713"/>
            <a:ext cx="4038600" cy="4464050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910142"/>
            <a:ext cx="6624736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ПРАВИЛА 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БЕЗОПАСНОГО  СЕЛФИ: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1) Убедитесь, что вы находитесь на безопасном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  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расстоянии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от: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а) движущегося транспорта;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б) хищников;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в) проводов под напряжением.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Не держите в руках объекты, представляющие опасность: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а) острые предметы и оружие;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б) работающие электроприборы и строительные инструменты;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в) источники открытого огня.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Убедитесь, что ваше положение в пространстве устойчиво:</a:t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а) находитесь на твердой поверхности;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б) сохраняете равновесие, защищены от возможности упасть;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в) опираетесь на объекты и конструкции, которые надежно закреплены.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Остановитесь, не занимайтесь другими делами.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фотографированием нельзя: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а) управлять транспортным средством;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б) заниматься экстремальными видами спорта;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в) выполнять опасные виды работ.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Помните, если вы любите экстремальный спорт – безопасное </a:t>
            </a:r>
            <a:r>
              <a:rPr lang="ru-RU" sz="1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селфи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можно сделать с помощью: 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а) другого человека, не принимающего участия в экстриме; 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б) закрепленной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экшн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-камеры в автоматическом режиме (без участия ваших рук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algn="ctr">
              <a:spcAft>
                <a:spcPts val="10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Эту памятку я раздал своим одноклассникам и рассказал                       о правилах безопасного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селфи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6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10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85165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Селфимания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современное модное популярное хобби </a:t>
            </a:r>
            <a:r>
              <a:rPr lang="ru-RU" sz="1800" b="1" i="1" dirty="0" smtClean="0"/>
              <a:t>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(человек фотографирует сам себя,  размещает фото          в интернете и  наблюдает за ростом его популярности, которое выражается в большом количестве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лайков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640404"/>
            <a:ext cx="4821635" cy="41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07704" y="2132856"/>
            <a:ext cx="2880320" cy="2016224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айк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(Like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англ.–         кнопка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«Мне нравится»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обозначения положительной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оценки).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24744"/>
            <a:ext cx="7560840" cy="53815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аша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ценность и значимость определяется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лайков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полезными поступками и делами. Пространство интернет — только дополнительный ресурс для общения. В вашей реальной жизни есть те, кто вас любит, принимает и поддерживает.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это!</a:t>
            </a:r>
          </a:p>
        </p:txBody>
      </p:sp>
    </p:spTree>
    <p:extLst>
      <p:ext uri="{BB962C8B-B14F-4D97-AF65-F5344CB8AC3E}">
        <p14:creationId xmlns:p14="http://schemas.microsoft.com/office/powerpoint/2010/main" val="3120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07705" y="404813"/>
            <a:ext cx="7236296" cy="6097587"/>
          </a:xfrm>
        </p:spPr>
        <p:txBody>
          <a:bodyPr/>
          <a:lstStyle/>
          <a:p>
            <a:pPr marL="0" lv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lv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 безопасного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узнать, что такое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ознакомиться с историей возникновения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знать, что такое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монопод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правила его использования;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статистикой опасных  мест для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зучить правила безопасного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принять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акции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«Моё безопасное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4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58988" y="692150"/>
            <a:ext cx="7085012" cy="57864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Впервые слово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употреблено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одном интернет-форуме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Австралии.                                         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меет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значений: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9"/>
          <a:stretch/>
        </p:blipFill>
        <p:spPr bwMode="auto">
          <a:xfrm>
            <a:off x="4283968" y="2924944"/>
            <a:ext cx="4204530" cy="307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5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92350" y="692150"/>
            <a:ext cx="6851650" cy="581025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дословный перевод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английского языка)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слово образовалось от слова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«сам», «сама», «само».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35150" y="549275"/>
            <a:ext cx="7308850" cy="59531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                          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разговорный интернет язык)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автофотография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- автор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фотографирует сам себя на телефон или в зеркале и выкладывает в интернете.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95759"/>
            <a:ext cx="4343117" cy="3127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43100" y="620688"/>
            <a:ext cx="7200900" cy="58817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 слово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Selfie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было выбрано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«Словом Года»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английском языке.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интернета вместо этого слова иногда используется слово «самострел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себяшка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r="12179"/>
          <a:stretch/>
        </p:blipFill>
        <p:spPr bwMode="auto">
          <a:xfrm>
            <a:off x="4788024" y="3861048"/>
            <a:ext cx="4195686" cy="248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488832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ПОЯВЛЕНИЯ СЕЛФИ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310" y="1150887"/>
            <a:ext cx="7308304" cy="545022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октябрь 1839 года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американец Роберт  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Корнелиус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86315"/>
            <a:ext cx="4245665" cy="424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011940"/>
            <a:ext cx="6851104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8640"/>
            <a:ext cx="6851104" cy="55222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Первым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русским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Calibri"/>
              </a:rPr>
              <a:t>селфи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 принято считать снимок дочери Николая II — великой княжны Анастасии Романовой, сделанный ею в 12-летнем  возрасте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sz="2800" b="1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cs typeface="Times New Roman" pitchFamily="18" charset="0"/>
              </a:rPr>
              <a:t>1913 год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5492"/>
            <a:ext cx="4176465" cy="45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Worl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BigWorld</Template>
  <TotalTime>762</TotalTime>
  <Words>439</Words>
  <Application>Microsoft Office PowerPoint</Application>
  <PresentationFormat>Экран (4:3)</PresentationFormat>
  <Paragraphs>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BigWorld</vt:lpstr>
      <vt:lpstr>Селфимания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ПОЯВЛЕНИЯ СЕЛФИ</vt:lpstr>
      <vt:lpstr>Презентация PowerPoint</vt:lpstr>
      <vt:lpstr>Презентация PowerPoint</vt:lpstr>
      <vt:lpstr>1954 год одно из первых семейных селфи</vt:lpstr>
      <vt:lpstr>12 ноября 1966 года первое селфи в космосе            </vt:lpstr>
      <vt:lpstr>«Лучшим селфи в истории» признан снимок, сделанный на церемонии вручения премии «Оскар». </vt:lpstr>
      <vt:lpstr>Презентация PowerPoint</vt:lpstr>
      <vt:lpstr>Запрещено:</vt:lpstr>
      <vt:lpstr>Запрещено:</vt:lpstr>
      <vt:lpstr>Запрещено:</vt:lpstr>
      <vt:lpstr>  Селфи должно быть безопасным!</vt:lpstr>
      <vt:lpstr>Презентация PowerPoint</vt:lpstr>
      <vt:lpstr>Правила безопасного селфи:</vt:lpstr>
      <vt:lpstr>Презентация PowerPoint</vt:lpstr>
      <vt:lpstr>         Знай и соблюдай:</vt:lpstr>
      <vt:lpstr>Акция  «Моё безопасное селфи»</vt:lpstr>
      <vt:lpstr> Селфимания – современное модное популярное хобби              (человек фотографирует сам себя,  размещает фото          в интернете и  наблюдает за ростом его популярности, которое выражается в большом количестве лайков) </vt:lpstr>
      <vt:lpstr>Помни!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Большой мир</dc:subject>
  <dc:creator>Наташа</dc:creator>
  <dc:description>http://propowerpoint.ru - Бесплатные шаблоны для презентаций. Полезные советы и уроки PowerPoint .</dc:description>
  <cp:lastModifiedBy>Наташа</cp:lastModifiedBy>
  <cp:revision>69</cp:revision>
  <dcterms:created xsi:type="dcterms:W3CDTF">2016-12-25T20:16:56Z</dcterms:created>
  <dcterms:modified xsi:type="dcterms:W3CDTF">2018-01-11T19:07:46Z</dcterms:modified>
</cp:coreProperties>
</file>