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6" r:id="rId4"/>
    <p:sldId id="256" r:id="rId5"/>
    <p:sldId id="259" r:id="rId6"/>
    <p:sldId id="263" r:id="rId7"/>
    <p:sldId id="262" r:id="rId8"/>
    <p:sldId id="260" r:id="rId9"/>
    <p:sldId id="264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9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4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7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0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2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4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8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BCE8-AD09-4CC1-9B4E-CD29AA9AA644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42DA7-DDD6-47D4-A504-776BBA34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3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7030" y="843760"/>
            <a:ext cx="5526308" cy="5865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367" y="182562"/>
            <a:ext cx="12242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История моей семьи – история моей страны.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57518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Работа ученика 3 класса «Д»          </a:t>
            </a:r>
            <a:endParaRPr lang="ru-RU" b="1" dirty="0" smtClean="0"/>
          </a:p>
          <a:p>
            <a:pPr algn="r"/>
            <a:r>
              <a:rPr lang="ru-RU" b="1" dirty="0" smtClean="0"/>
              <a:t>     </a:t>
            </a:r>
            <a:r>
              <a:rPr lang="ru-RU" b="1" dirty="0"/>
              <a:t>СОШ № 1948 Лингвист- М   </a:t>
            </a:r>
            <a:endParaRPr lang="ru-RU" b="1" dirty="0" smtClean="0"/>
          </a:p>
          <a:p>
            <a:pPr algn="r"/>
            <a:r>
              <a:rPr lang="ru-RU" b="1" dirty="0" smtClean="0"/>
              <a:t>      </a:t>
            </a:r>
            <a:r>
              <a:rPr lang="ru-RU" b="1" dirty="0"/>
              <a:t>Потапова Дмитрия</a:t>
            </a:r>
          </a:p>
        </p:txBody>
      </p:sp>
    </p:spTree>
    <p:extLst>
      <p:ext uri="{BB962C8B-B14F-4D97-AF65-F5344CB8AC3E}">
        <p14:creationId xmlns:p14="http://schemas.microsoft.com/office/powerpoint/2010/main" val="15090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1501948"/>
            <a:ext cx="6343650" cy="45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948"/>
            <a:ext cx="6798434" cy="4532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620"/>
            <a:ext cx="12795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Мой прадед не любил рассказывать о войне.  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За него это делают его награды и грамоты, которые бережно хранят мои родители.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Когда я  вырасту, то обязательно расскажу о прадеде  своим детям.</a:t>
            </a:r>
            <a:endParaRPr lang="ru-RU" sz="2000" b="1" dirty="0"/>
          </a:p>
        </p:txBody>
      </p:sp>
      <p:pic>
        <p:nvPicPr>
          <p:cNvPr id="12290" name="Picture 2" descr="http://www.metro.spb.ru/uploads/img/img2012/denpobed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443"/>
            <a:ext cx="1219200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AoqQqJdofb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08" y="0"/>
            <a:ext cx="12184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7906" y="4149969"/>
            <a:ext cx="248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Потапов</a:t>
            </a:r>
          </a:p>
          <a:p>
            <a:r>
              <a:rPr lang="ru-RU" dirty="0" smtClean="0"/>
              <a:t>Дмитрий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6308" y="3798276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Потапов</a:t>
            </a:r>
          </a:p>
          <a:p>
            <a:r>
              <a:rPr lang="ru-RU" dirty="0" smtClean="0"/>
              <a:t>Сергей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69293" y="2305537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Потапов</a:t>
            </a:r>
          </a:p>
          <a:p>
            <a:r>
              <a:rPr lang="ru-RU" dirty="0" smtClean="0"/>
              <a:t>Владимир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51385" y="2305537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Королева</a:t>
            </a:r>
          </a:p>
          <a:p>
            <a:r>
              <a:rPr lang="ru-RU" dirty="0" smtClean="0"/>
              <a:t>Антонина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6831" y="667656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Потапов</a:t>
            </a:r>
          </a:p>
          <a:p>
            <a:r>
              <a:rPr lang="ru-RU" dirty="0" smtClean="0"/>
              <a:t>Павел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33785" y="667656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Потапова</a:t>
            </a:r>
          </a:p>
          <a:p>
            <a:r>
              <a:rPr lang="ru-RU" dirty="0" smtClean="0"/>
              <a:t>Клавдия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40739" y="631928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Королев</a:t>
            </a:r>
          </a:p>
          <a:p>
            <a:r>
              <a:rPr lang="ru-RU" dirty="0" smtClean="0"/>
              <a:t>Павел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94952" y="3798276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Серова</a:t>
            </a:r>
          </a:p>
          <a:p>
            <a:r>
              <a:rPr lang="ru-RU" dirty="0" smtClean="0"/>
              <a:t>Екатерина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8154" y="2305537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Серов</a:t>
            </a:r>
          </a:p>
          <a:p>
            <a:r>
              <a:rPr lang="ru-RU" dirty="0" smtClean="0"/>
              <a:t>Сергей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21967" y="2305537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Васюнина</a:t>
            </a:r>
          </a:p>
          <a:p>
            <a:r>
              <a:rPr lang="ru-RU" dirty="0" smtClean="0"/>
              <a:t>Елена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49292" y="583919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Серов</a:t>
            </a:r>
          </a:p>
          <a:p>
            <a:r>
              <a:rPr lang="ru-RU" dirty="0" smtClean="0"/>
              <a:t>Анатолий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56246" y="583919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Васюнин</a:t>
            </a:r>
          </a:p>
          <a:p>
            <a:r>
              <a:rPr lang="ru-RU" dirty="0" smtClean="0"/>
              <a:t>Иван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06187" y="622994"/>
            <a:ext cx="245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Петрова</a:t>
            </a:r>
          </a:p>
          <a:p>
            <a:r>
              <a:rPr lang="ru-RU" dirty="0" smtClean="0"/>
              <a:t>Зоя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75387" y="533120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87190" y="49216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823199" y="492168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768856" y="3413533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бабушка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38271" y="3413533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дедушка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79208" y="3413533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дедушка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6" y="1775652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прадедушка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387143" y="1751539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прадедушка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294097" y="1751539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прадедушка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60799" y="3413533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бабушка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576632" y="1736128"/>
            <a:ext cx="13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прабабушка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317902" y="1736128"/>
            <a:ext cx="13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прабабушка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423493" y="1736128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прадедушка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kartinkah.ru/img/ya-pomnyu-ya-gorzhus-kartinki-2817/ya-pomnyu-ya-gorzhus-kartink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7"/>
            <a:ext cx="12192000" cy="68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0895" y="484554"/>
            <a:ext cx="57216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Мой прадед.</a:t>
            </a:r>
          </a:p>
          <a:p>
            <a:r>
              <a:rPr lang="ru-RU" sz="3600" b="1" dirty="0" smtClean="0"/>
              <a:t>Потапов Павел Никитович.</a:t>
            </a:r>
          </a:p>
          <a:p>
            <a:r>
              <a:rPr lang="ru-RU" sz="3600" b="1" dirty="0" smtClean="0"/>
              <a:t>От Москвы до Берлина.</a:t>
            </a:r>
          </a:p>
          <a:p>
            <a:r>
              <a:rPr lang="ru-RU" sz="3600" b="1" dirty="0" smtClean="0"/>
              <a:t>Связь поколений.</a:t>
            </a:r>
          </a:p>
          <a:p>
            <a:endParaRPr lang="ru-RU" sz="3600" b="1" dirty="0"/>
          </a:p>
          <a:p>
            <a:endParaRPr lang="ru-RU" sz="3600" b="1" dirty="0" smtClean="0"/>
          </a:p>
          <a:p>
            <a:endParaRPr lang="ru-RU" sz="3600" b="1" dirty="0"/>
          </a:p>
          <a:p>
            <a:endParaRPr lang="ru-RU" sz="3600" b="1" dirty="0" smtClean="0"/>
          </a:p>
        </p:txBody>
      </p:sp>
      <p:pic>
        <p:nvPicPr>
          <p:cNvPr id="5" name="Picture 2" descr="Потапов Павел Никит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36" y="101568"/>
            <a:ext cx="3970948" cy="56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9704" y="143295"/>
            <a:ext cx="10535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22 июня 1941 года 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Война… Война!... Война?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М</a:t>
            </a:r>
            <a:r>
              <a:rPr lang="ru-RU" sz="2000" b="1" dirty="0" smtClean="0"/>
              <a:t>ой прадед был мобилизован 25 июня 1941 года.  Потапов Павел Никитович был зачислен в  15 гвардейскую танковую дивизию шофером.</a:t>
            </a:r>
          </a:p>
          <a:p>
            <a:endParaRPr lang="ru-RU" sz="2000" b="1" dirty="0"/>
          </a:p>
        </p:txBody>
      </p:sp>
      <p:pic>
        <p:nvPicPr>
          <p:cNvPr id="6154" name="Picture 10" descr="https://ds04.infourok.ru/uploads/ex/0428/0003730f-e2a68916/hello_html_58266e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71" y="0"/>
            <a:ext cx="5868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78" y="2025569"/>
            <a:ext cx="6839438" cy="45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01" y="143295"/>
            <a:ext cx="4820407" cy="6471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5168" y="400063"/>
            <a:ext cx="540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Свою первую медаль «За боевые заслуги»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мой прадед получил за оборону Сталинграда.</a:t>
            </a:r>
            <a:endParaRPr lang="ru-RU" sz="2000" b="1" dirty="0"/>
          </a:p>
        </p:txBody>
      </p:sp>
      <p:pic>
        <p:nvPicPr>
          <p:cNvPr id="3074" name="Picture 2" descr="http://southklad.ru/wp-content/uploads/2015/05/medal-za-boevie-zaslug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92" y="1672493"/>
            <a:ext cx="2555785" cy="36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ds04.infourok.ru/uploads/ex/0428/0003730f-e2a68916/hello_html_58266e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27" y="0"/>
            <a:ext cx="6912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307" y="221518"/>
            <a:ext cx="84252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 9 мая 2015 года я и мои родители встретили в городе Волгограде.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 Так теперь называется Сталинград.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7600" y="3677351"/>
            <a:ext cx="10444327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Мы поднялись на Мамаев Курган, возложили цветы к монументу Родина- мать.  На всю жизнь я запомнил, что Сталинградская битва стала переломным  моментом в войне, что в ней погибло более полумиллиона советских солдат.  А среди тех немногих кто выжил, был и мой прадед.</a:t>
            </a:r>
            <a:endParaRPr lang="ru-RU" sz="2000" dirty="0"/>
          </a:p>
        </p:txBody>
      </p:sp>
      <p:pic>
        <p:nvPicPr>
          <p:cNvPr id="11268" name="Picture 4" descr="http://img-f.photosight.ru/409/412322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6" y="778942"/>
            <a:ext cx="10682094" cy="28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ds04.infourok.ru/uploads/ex/0428/0003730f-e2a68916/hello_html_58266e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95" y="0"/>
            <a:ext cx="7579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ds04.infourok.ru/uploads/ex/0428/0003730f-e2a68916/hello_html_58266e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27" y="0"/>
            <a:ext cx="6912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57" y="0"/>
            <a:ext cx="4746693" cy="6667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541" y="67041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85383" y="16069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Подвиг моего </a:t>
            </a:r>
            <a:r>
              <a:rPr lang="ru-RU" sz="2000" b="1" dirty="0" smtClean="0"/>
              <a:t>прадеда </a:t>
            </a:r>
            <a:r>
              <a:rPr lang="ru-RU" sz="2000" b="1" dirty="0"/>
              <a:t>– подвиг целой страны.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 </a:t>
            </a:r>
            <a:r>
              <a:rPr lang="ru-RU" dirty="0"/>
              <a:t>наградного листа:</a:t>
            </a:r>
          </a:p>
          <a:p>
            <a:pPr>
              <a:lnSpc>
                <a:spcPct val="150000"/>
              </a:lnSpc>
            </a:pPr>
            <a:r>
              <a:rPr lang="ru-RU" i="1" dirty="0"/>
              <a:t> «В процессе боев старший сержант Потапов</a:t>
            </a:r>
          </a:p>
          <a:p>
            <a:pPr>
              <a:lnSpc>
                <a:spcPct val="150000"/>
              </a:lnSpc>
            </a:pPr>
            <a:r>
              <a:rPr lang="ru-RU" i="1" dirty="0"/>
              <a:t> не раз выручал командира дивизии из опасности, </a:t>
            </a:r>
          </a:p>
          <a:p>
            <a:pPr>
              <a:lnSpc>
                <a:spcPct val="150000"/>
              </a:lnSpc>
            </a:pPr>
            <a:r>
              <a:rPr lang="ru-RU" i="1" dirty="0"/>
              <a:t>когда вместе с ним проскакивал в расположение</a:t>
            </a:r>
          </a:p>
          <a:p>
            <a:pPr>
              <a:lnSpc>
                <a:spcPct val="150000"/>
              </a:lnSpc>
            </a:pPr>
            <a:r>
              <a:rPr lang="ru-RU" i="1" dirty="0"/>
              <a:t> противника</a:t>
            </a:r>
          </a:p>
          <a:p>
            <a:pPr>
              <a:lnSpc>
                <a:spcPct val="150000"/>
              </a:lnSpc>
            </a:pPr>
            <a:r>
              <a:rPr lang="ru-RU" i="1" dirty="0"/>
              <a:t> и противник сзади открывал автоматный огонь».</a:t>
            </a:r>
          </a:p>
        </p:txBody>
      </p:sp>
      <p:pic>
        <p:nvPicPr>
          <p:cNvPr id="8196" name="Picture 4" descr="http://mmg2047.ucoz.ru/_nw/1/528787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27" y="3106317"/>
            <a:ext cx="3087874" cy="25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ds04.infourok.ru/uploads/ex/0428/0003730f-e2a68916/hello_html_58266e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11" y="0"/>
            <a:ext cx="6912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6" y="126755"/>
            <a:ext cx="4760021" cy="6455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50" y="262504"/>
            <a:ext cx="5070812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Всего у моего Прадеда три  награды.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Из наградного листа к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ордену Великой Отечественной войны 2 степени:</a:t>
            </a:r>
          </a:p>
          <a:p>
            <a:pPr algn="just">
              <a:lnSpc>
                <a:spcPct val="150000"/>
              </a:lnSpc>
            </a:pPr>
            <a:r>
              <a:rPr lang="ru-RU" i="1" dirty="0" smtClean="0"/>
              <a:t>«Не раз выручал командира дивизии в самых</a:t>
            </a:r>
          </a:p>
          <a:p>
            <a:pPr algn="just">
              <a:lnSpc>
                <a:spcPct val="150000"/>
              </a:lnSpc>
            </a:pPr>
            <a:r>
              <a:rPr lang="ru-RU" i="1" dirty="0" smtClean="0"/>
              <a:t> тяжелый моментах обстановки, </a:t>
            </a:r>
          </a:p>
          <a:p>
            <a:pPr algn="just">
              <a:lnSpc>
                <a:spcPct val="150000"/>
              </a:lnSpc>
            </a:pPr>
            <a:r>
              <a:rPr lang="ru-RU" i="1" dirty="0" smtClean="0"/>
              <a:t>не раз спасал ему жизнь, рискуя собой…»</a:t>
            </a:r>
            <a:endParaRPr lang="ru-RU" i="1" dirty="0"/>
          </a:p>
        </p:txBody>
      </p:sp>
      <p:pic>
        <p:nvPicPr>
          <p:cNvPr id="10244" name="Picture 4" descr="http://37kp.ru/wp-content/uploads/2017/10/1-%D1%81%D1%82%D0%B5%D0%BF%D0%B5%D0%BD%D1%8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2510577"/>
            <a:ext cx="3502025" cy="36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069/0001aa90-684516af/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1269" y="531445"/>
            <a:ext cx="6400277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Потапов Павел Никитович прошел всю войну.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Демобилизован (вернулся из Берлина)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он только в  сентябре 1945 года.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Это фото сделано в мае 1945 года,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уже после объявления ПОБЕДЫ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395980"/>
            <a:ext cx="4493846" cy="60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349</Words>
  <Application>Microsoft Office PowerPoint</Application>
  <PresentationFormat>Широкоэкранный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2017-11-13T18:57:07Z</dcterms:created>
  <dcterms:modified xsi:type="dcterms:W3CDTF">2018-01-11T06:48:58Z</dcterms:modified>
</cp:coreProperties>
</file>