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60" r:id="rId11"/>
    <p:sldId id="261" r:id="rId12"/>
    <p:sldId id="262" r:id="rId13"/>
    <p:sldId id="263" r:id="rId14"/>
    <p:sldId id="269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4660"/>
  </p:normalViewPr>
  <p:slideViewPr>
    <p:cSldViewPr>
      <p:cViewPr varScale="1">
        <p:scale>
          <a:sx n="75" d="100"/>
          <a:sy n="7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42" r="34464"/>
          <a:stretch>
            <a:fillRect/>
          </a:stretch>
        </p:blipFill>
        <p:spPr bwMode="auto">
          <a:xfrm>
            <a:off x="755576" y="0"/>
            <a:ext cx="6624736" cy="56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какой проблемой столкнулись наши герои?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01208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ЛОС   СОЛ    ЕЛ    ПЕН 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7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79"/>
          <a:stretch>
            <a:fillRect/>
          </a:stretch>
        </p:blipFill>
        <p:spPr bwMode="auto">
          <a:xfrm>
            <a:off x="207201" y="1412776"/>
            <a:ext cx="8757287" cy="36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02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990600"/>
            <a:ext cx="864096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580112" y="3717032"/>
            <a:ext cx="1224136" cy="72008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691680" y="3717032"/>
            <a:ext cx="1656184" cy="1656184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3913"/>
            <a:ext cx="864096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580112" y="3717032"/>
            <a:ext cx="1224136" cy="72008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 flipV="1">
            <a:off x="1763688" y="3933056"/>
            <a:ext cx="1656184" cy="1656184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58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823913"/>
            <a:ext cx="8723313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012160" y="3861048"/>
            <a:ext cx="1224136" cy="72008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 flipV="1">
            <a:off x="1547664" y="3573016"/>
            <a:ext cx="1800200" cy="1800200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3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42" r="34464"/>
          <a:stretch>
            <a:fillRect/>
          </a:stretch>
        </p:blipFill>
        <p:spPr bwMode="auto">
          <a:xfrm>
            <a:off x="755576" y="0"/>
            <a:ext cx="6624736" cy="56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973" y="5301208"/>
            <a:ext cx="8448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ЛОС     СОЛ      ЕЛ      ПЕН </a:t>
            </a:r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301208"/>
            <a:ext cx="12241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4800" b="1" i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301208"/>
            <a:ext cx="12241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4800" b="1" i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5301208"/>
            <a:ext cx="12241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4800" b="1" i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9864" y="5301208"/>
            <a:ext cx="12241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4800" b="1" i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7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273" y="491899"/>
            <a:ext cx="8352928" cy="567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22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444" y="332656"/>
            <a:ext cx="4540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54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724749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Мне на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уроке понравилось и было всё понятно</a:t>
            </a:r>
            <a:r>
              <a:rPr lang="ru-RU" sz="2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ru-RU" sz="24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затруднялся</a:t>
            </a:r>
          </a:p>
          <a:p>
            <a:endParaRPr lang="ru-RU" sz="24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Мне ещё надо поработать</a:t>
            </a:r>
            <a:endParaRPr lang="uk-UA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1556792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2492896"/>
            <a:ext cx="792088" cy="79208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3501008"/>
            <a:ext cx="792088" cy="86409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763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29" b="7841"/>
          <a:stretch/>
        </p:blipFill>
        <p:spPr bwMode="auto">
          <a:xfrm>
            <a:off x="755575" y="548680"/>
            <a:ext cx="7704857" cy="57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55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3"/>
            <a:ext cx="8856984" cy="55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99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bel.prodom.kz/data/goods/images/4/40/406/40685/img_40685_68700_159112_4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3837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tskiychas.ru/wp-content/uploads/2013/04/o_lose_dety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184576" cy="5530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askraska.ru/newyear/6_16.gif"/>
          <p:cNvPicPr>
            <a:picLocks noChangeAspect="1" noChangeArrowheads="1"/>
          </p:cNvPicPr>
          <p:nvPr/>
        </p:nvPicPr>
        <p:blipFill>
          <a:blip r:embed="rId2" cstate="print"/>
          <a:srcRect t="7500" r="-2857" b="13622"/>
          <a:stretch>
            <a:fillRect/>
          </a:stretch>
        </p:blipFill>
        <p:spPr bwMode="auto">
          <a:xfrm>
            <a:off x="1691680" y="548680"/>
            <a:ext cx="518457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eptik.guru/imgs/686/vodoprovodnyiy-kr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11760" y="980728"/>
            <a:ext cx="3888432" cy="462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goodwillhouse.ru/data/images/wysiwyg/news/kt3_0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091476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dveri-market.com.ua/wp-content/uploads/2011/10/%D0%94%D0%B2%D0%B5%D1%80%D1%8C-%D0%90%D0%BC%D0%B0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2656"/>
            <a:ext cx="2362903" cy="583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34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Буква Ь - показатель мягкости предшествующих согласных</dc:subject>
  <dc:creator>Новикова Т.А.</dc:creator>
  <cp:lastModifiedBy>comp</cp:lastModifiedBy>
  <cp:revision>11</cp:revision>
  <dcterms:modified xsi:type="dcterms:W3CDTF">2017-12-03T19:22:53Z</dcterms:modified>
</cp:coreProperties>
</file>