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67" r:id="rId6"/>
    <p:sldId id="269" r:id="rId7"/>
    <p:sldId id="268" r:id="rId8"/>
    <p:sldId id="263" r:id="rId9"/>
    <p:sldId id="264" r:id="rId10"/>
    <p:sldId id="265" r:id="rId11"/>
    <p:sldId id="266" r:id="rId12"/>
    <p:sldId id="271" r:id="rId13"/>
    <p:sldId id="275" r:id="rId14"/>
    <p:sldId id="262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88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BF4C-7770-4D44-8253-97B49349E4B1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D0A7-BB4B-402B-A0F6-E47044508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BF4C-7770-4D44-8253-97B49349E4B1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D0A7-BB4B-402B-A0F6-E47044508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BF4C-7770-4D44-8253-97B49349E4B1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D0A7-BB4B-402B-A0F6-E47044508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BF4C-7770-4D44-8253-97B49349E4B1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D0A7-BB4B-402B-A0F6-E47044508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BF4C-7770-4D44-8253-97B49349E4B1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D0A7-BB4B-402B-A0F6-E47044508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BF4C-7770-4D44-8253-97B49349E4B1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D0A7-BB4B-402B-A0F6-E47044508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BF4C-7770-4D44-8253-97B49349E4B1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D0A7-BB4B-402B-A0F6-E47044508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BF4C-7770-4D44-8253-97B49349E4B1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D0A7-BB4B-402B-A0F6-E47044508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BF4C-7770-4D44-8253-97B49349E4B1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D0A7-BB4B-402B-A0F6-E47044508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BF4C-7770-4D44-8253-97B49349E4B1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D0A7-BB4B-402B-A0F6-E47044508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BF4C-7770-4D44-8253-97B49349E4B1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D0A7-BB4B-402B-A0F6-E47044508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DBF4C-7770-4D44-8253-97B49349E4B1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8D0A7-BB4B-402B-A0F6-E47044508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83;\&#1079;&#1072;&#1085;&#1103;&#1090;&#1080;&#1077;%20&#1085;&#1072;%20&#1083;&#1077;&#1089;&#1077;&#1085;&#1082;&#1091;\&#1087;&#1088;&#1077;&#1079;&#1077;&#1085;&#1090;&#1072;&#1094;&#1080;&#1103;%20&#1082;%20&#1079;&#1072;&#1085;&#1103;&#1090;&#1080;&#1102;\&#1076;&#1077;&#1090;&#1089;&#1082;&#1080;&#1081;%20&#1080;&#1085;&#1089;&#1090;&#1088;&#1091;&#1084;&#1077;&#1085;&#1090;&#1072;&#1083;.mp3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83;\&#1079;&#1072;&#1085;&#1103;&#1090;&#1080;&#1077;%20&#1085;&#1072;%20&#1083;&#1077;&#1089;&#1077;&#1085;&#1082;&#1091;\&#1087;&#1088;&#1077;&#1079;&#1077;&#1085;&#1090;&#1072;&#1094;&#1080;&#1103;%20&#1082;%20&#1079;&#1072;&#1085;&#1103;&#1090;&#1080;&#1102;\&#1076;&#1077;&#1090;&#1089;&#1082;&#1080;&#1081;%20&#1080;&#1085;&#1089;&#1090;&#1088;&#1091;&#1084;&#1077;&#1085;&#1090;&#1072;&#1083;.mp3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7.jpeg"/><Relationship Id="rId7" Type="http://schemas.openxmlformats.org/officeDocument/2006/relationships/image" Target="../media/image26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83;\&#1079;&#1072;&#1085;&#1103;&#1090;&#1080;&#1077;%20&#1085;&#1072;%20&#1083;&#1077;&#1089;&#1077;&#1085;&#1082;&#1091;\&#1087;&#1088;&#1077;&#1079;&#1077;&#1085;&#1090;&#1072;&#1094;&#1080;&#1103;%20&#1082;%20&#1079;&#1072;&#1085;&#1103;&#1090;&#1080;&#1102;\&#1076;&#1077;&#1090;&#1089;&#1082;&#1080;&#1081;%20&#1080;&#1085;&#1089;&#1090;&#1088;&#1091;&#1084;&#1077;&#1085;&#1090;&#1072;&#1083;.mp3" TargetMode="Externa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image" Target="../media/image28.jpeg"/><Relationship Id="rId10" Type="http://schemas.openxmlformats.org/officeDocument/2006/relationships/image" Target="../media/image31.png"/><Relationship Id="rId4" Type="http://schemas.openxmlformats.org/officeDocument/2006/relationships/image" Target="../media/image15.png"/><Relationship Id="rId9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83;\&#1079;&#1072;&#1085;&#1103;&#1090;&#1080;&#1077;%20&#1085;&#1072;%20&#1083;&#1077;&#1089;&#1077;&#1085;&#1082;&#1091;\&#1087;&#1088;&#1077;&#1079;&#1077;&#1085;&#1090;&#1072;&#1094;&#1080;&#1103;%20&#1082;%20&#1079;&#1072;&#1085;&#1103;&#1090;&#1080;&#1102;\&#1055;&#1088;&#1077;&#1074;&#1088;&#1072;&#1097;&#1077;&#1085;&#1080;&#1077;.mp3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83;\&#1079;&#1072;&#1085;&#1103;&#1090;&#1080;&#1077;%20&#1085;&#1072;%20&#1083;&#1077;&#1089;&#1077;&#1085;&#1082;&#1091;\&#1087;&#1088;&#1077;&#1079;&#1077;&#1085;&#1090;&#1072;&#1094;&#1080;&#1103;%20&#1082;%20&#1079;&#1072;&#1085;&#1103;&#1090;&#1080;&#1102;\&#1050;&#1083;&#1072;&#1089;&#1089;&#1085;&#1072;&#1103;%20&#1080;%20&#1074;&#1077;&#1089;&#1077;&#1083;&#1072;&#1103;%20&#1085;&#1072;&#1088;&#1086;&#1076;&#1085;&#1072;&#1103;%20-%20.MP3" TargetMode="Externa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I:\&#1083;\&#1079;&#1072;&#1085;&#1103;&#1090;&#1080;&#1077;%20&#1085;&#1072;%20&#1083;&#1077;&#1089;&#1077;&#1085;&#1082;&#1091;\&#1087;&#1088;&#1077;&#1079;&#1077;&#1085;&#1090;&#1072;&#1094;&#1080;&#1103;%20&#1082;%20&#1079;&#1072;&#1085;&#1103;&#1090;&#1080;&#1102;\&#1082;&#1086;&#1085;&#1077;&#1094;.mp4" TargetMode="Externa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I:\&#1083;\&#1079;&#1072;&#1085;&#1103;&#1090;&#1080;&#1077;%20&#1085;&#1072;%20&#1083;&#1077;&#1089;&#1077;&#1085;&#1082;&#1091;\&#1087;&#1088;&#1077;&#1079;&#1077;&#1085;&#1090;&#1072;&#1094;&#1080;&#1103;%20&#1082;%20&#1079;&#1072;&#1085;&#1103;&#1090;&#1080;&#1102;\Zvuki_-_Skajpa_(xMuzic.me)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I:\&#1083;\&#1079;&#1072;&#1085;&#1103;&#1090;&#1080;&#1077;%20&#1085;&#1072;%20&#1083;&#1077;&#1089;&#1077;&#1085;&#1082;&#1091;\&#1087;&#1088;&#1077;&#1079;&#1077;&#1085;&#1090;&#1072;&#1094;&#1080;&#1103;%20&#1082;%20&#1079;&#1072;&#1085;&#1103;&#1090;&#1080;&#1102;\&#1085;&#1072;&#1095;&#1072;&#1083;&#1086;.mp4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83;\&#1079;&#1072;&#1085;&#1103;&#1090;&#1080;&#1077;%20&#1085;&#1072;%20&#1083;&#1077;&#1089;&#1077;&#1085;&#1082;&#1091;\&#1087;&#1088;&#1077;&#1079;&#1077;&#1085;&#1090;&#1072;&#1094;&#1080;&#1103;%20&#1082;%20&#1079;&#1072;&#1085;&#1103;&#1090;&#1080;&#1102;\kap_kap_kap_dozhdik_poshel_-_pesnya_pro_tuchku_(xMuzic.me).mp3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83;\&#1079;&#1072;&#1085;&#1103;&#1090;&#1080;&#1077;%20&#1085;&#1072;%20&#1083;&#1077;&#1089;&#1077;&#1085;&#1082;&#1091;\&#1087;&#1088;&#1077;&#1079;&#1077;&#1085;&#1090;&#1072;&#1094;&#1080;&#1103;%20&#1082;%20&#1079;&#1072;&#1085;&#1103;&#1090;&#1080;&#1102;\&#1074;&#1086;%20&#1087;&#1086;&#1083;&#1077;%20&#1073;&#1077;&#1088;&#1077;&#1079;&#1072;%20&#1089;&#1090;&#1086;&#1103;&#1083;&#1072;%20&#1082;&#1086;&#1088;&#1086;&#1090;&#1082;&#1072;&#1103;%20(mp3cut.ru)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83;\&#1079;&#1072;&#1085;&#1103;&#1090;&#1080;&#1077;%20&#1085;&#1072;%20&#1083;&#1077;&#1089;&#1077;&#1085;&#1082;&#1091;\&#1087;&#1088;&#1077;&#1079;&#1077;&#1085;&#1090;&#1072;&#1094;&#1080;&#1103;%20&#1082;%20&#1079;&#1072;&#1085;&#1103;&#1090;&#1080;&#1102;\&#1076;&#1077;&#1090;&#1089;&#1082;&#1080;&#1081;%20&#1080;&#1085;&#1089;&#1090;&#1088;&#1091;&#1084;&#1077;&#1085;&#1090;&#1072;&#1083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83;\&#1079;&#1072;&#1085;&#1103;&#1090;&#1080;&#1077;%20&#1085;&#1072;%20&#1083;&#1077;&#1089;&#1077;&#1085;&#1082;&#1091;\&#1087;&#1088;&#1077;&#1079;&#1077;&#1085;&#1090;&#1072;&#1094;&#1080;&#1103;%20&#1082;%20&#1079;&#1072;&#1085;&#1103;&#1090;&#1080;&#1102;\&#1076;&#1077;&#1090;&#1089;&#1082;&#1080;&#1081;%20&#1080;&#1085;&#1089;&#1090;&#1088;&#1091;&#1084;&#1077;&#1085;&#1090;&#1072;&#1083;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show.su/uploads/posts/2016-03/1458968244_f47786687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484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jTC5thHW6to/UQ568ziHWAI/AAAAAAAAE8k/UpU05lFI8nM/s1600/frame_png_val_0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30" y="0"/>
            <a:ext cx="9097070" cy="6858000"/>
          </a:xfrm>
          <a:prstGeom prst="rect">
            <a:avLst/>
          </a:prstGeom>
          <a:noFill/>
        </p:spPr>
      </p:pic>
      <p:sp>
        <p:nvSpPr>
          <p:cNvPr id="22530" name="AutoShape 2" descr="http://goodphotoblog.ru/img-q5y5x5n4g40414o5c4u2z234l5j5s4g4a4s5p4a4o4n414i4n5t4/fs71/i/2012/087/c/d/giggle_by_jennieoo-d4u7kv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://goodphotoblog.ru/img-q5y5x5n4g40414o5c4u2z234l5j5s4g4a4s5p4a4o4n414i4n5t4/fs71/i/2012/087/c/d/giggle_by_jennieoo-d4u7kv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http://goodphotoblog.ru/img-q5y5x5n4g40414o5c4u2z234l5j5s4g4a4s5p4a4o4n414i4n5t4/fs71/i/2012/087/c/d/giggle_by_jennieoo-d4u7kv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6" name="Picture 8" descr="https://mlpforums.com/uploads/post_images/img-675232-2-mlp___fim___rainbow_dash_is_embarrassed_by_saveman71-d4sak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708794"/>
            <a:ext cx="2915816" cy="4149206"/>
          </a:xfrm>
          <a:prstGeom prst="rect">
            <a:avLst/>
          </a:prstGeom>
          <a:noFill/>
        </p:spPr>
      </p:pic>
      <p:pic>
        <p:nvPicPr>
          <p:cNvPr id="22538" name="Picture 10" descr="https://ditya.com.ua/images/mod_catalog_prod/13119/143289023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16143">
            <a:off x="2691349" y="961626"/>
            <a:ext cx="2503335" cy="4768258"/>
          </a:xfrm>
          <a:prstGeom prst="rect">
            <a:avLst/>
          </a:prstGeom>
          <a:noFill/>
        </p:spPr>
      </p:pic>
      <p:pic>
        <p:nvPicPr>
          <p:cNvPr id="8" name="детский инструмента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028384" y="7647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jTC5thHW6to/UQ568ziHWAI/AAAAAAAAE8k/UpU05lFI8nM/s1600/frame_png_val_0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30" y="0"/>
            <a:ext cx="9097070" cy="6858000"/>
          </a:xfrm>
          <a:prstGeom prst="rect">
            <a:avLst/>
          </a:prstGeom>
          <a:noFill/>
        </p:spPr>
      </p:pic>
      <p:pic>
        <p:nvPicPr>
          <p:cNvPr id="3074" name="Picture 2" descr="http://static.musiciansfriend.com/derivates/19/001/267/085/DV020_Jpg_Jumbo_491224.372_supernatur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285860"/>
            <a:ext cx="3771856" cy="3771856"/>
          </a:xfrm>
          <a:prstGeom prst="rect">
            <a:avLst/>
          </a:prstGeom>
          <a:noFill/>
        </p:spPr>
      </p:pic>
      <p:pic>
        <p:nvPicPr>
          <p:cNvPr id="21506" name="Picture 2" descr="http://pre08.deviantart.net/24df/th/pre/f/2013/048/8/f/twilight_sparkle__alicorn__by_90sigma-d5v8fc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19" y="3068960"/>
            <a:ext cx="3901191" cy="3314001"/>
          </a:xfrm>
          <a:prstGeom prst="rect">
            <a:avLst/>
          </a:prstGeom>
          <a:noFill/>
        </p:spPr>
      </p:pic>
      <p:pic>
        <p:nvPicPr>
          <p:cNvPr id="5" name="детский инструмента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100392" y="7647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ditya.com.ua/images/mod_catalog_prod/13119/14328902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16143">
            <a:off x="4176125" y="1276595"/>
            <a:ext cx="1261923" cy="2403663"/>
          </a:xfrm>
          <a:prstGeom prst="rect">
            <a:avLst/>
          </a:prstGeom>
          <a:noFill/>
        </p:spPr>
      </p:pic>
      <p:pic>
        <p:nvPicPr>
          <p:cNvPr id="2" name="Picture 2" descr="http://4.bp.blogspot.com/-jTC5thHW6to/UQ568ziHWAI/AAAAAAAAE8k/UpU05lFI8nM/s1600/frame_png_val_0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30" y="0"/>
            <a:ext cx="9097070" cy="6858000"/>
          </a:xfrm>
          <a:prstGeom prst="rect">
            <a:avLst/>
          </a:prstGeom>
          <a:noFill/>
        </p:spPr>
      </p:pic>
      <p:pic>
        <p:nvPicPr>
          <p:cNvPr id="3074" name="Picture 2" descr="http://static.musiciansfriend.com/derivates/19/001/267/085/DV020_Jpg_Jumbo_491224.372_supernatur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268760"/>
            <a:ext cx="1544168" cy="1544168"/>
          </a:xfrm>
          <a:prstGeom prst="rect">
            <a:avLst/>
          </a:prstGeom>
          <a:noFill/>
        </p:spPr>
      </p:pic>
      <p:pic>
        <p:nvPicPr>
          <p:cNvPr id="21506" name="Picture 2" descr="http://pre08.deviantart.net/24df/th/pre/f/2013/048/8/f/twilight_sparkle__alicorn__by_90sigma-d5v8fc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3995" y="2996952"/>
            <a:ext cx="2205857" cy="1873841"/>
          </a:xfrm>
          <a:prstGeom prst="rect">
            <a:avLst/>
          </a:prstGeom>
          <a:noFill/>
        </p:spPr>
      </p:pic>
      <p:pic>
        <p:nvPicPr>
          <p:cNvPr id="5" name="детский инструмента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100392" y="764704"/>
            <a:ext cx="304800" cy="304800"/>
          </a:xfrm>
          <a:prstGeom prst="rect">
            <a:avLst/>
          </a:prstGeom>
        </p:spPr>
      </p:pic>
      <p:pic>
        <p:nvPicPr>
          <p:cNvPr id="8" name="Picture 2" descr="http://balala.com.ua/media/catalog/product/cache/1/image/1200x1200/d75e90e1044ca7453c604fdbca855f72/k/a/kastanta-treshchetka-rudi-raznocvetnaya-balal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3429000"/>
            <a:ext cx="1937946" cy="1937946"/>
          </a:xfrm>
          <a:prstGeom prst="rect">
            <a:avLst/>
          </a:prstGeom>
          <a:noFill/>
        </p:spPr>
      </p:pic>
      <p:pic>
        <p:nvPicPr>
          <p:cNvPr id="7" name="Picture 4" descr="http://www.playcast.ru/uploads/2016/04/02/18105219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3501008"/>
            <a:ext cx="1704189" cy="1278142"/>
          </a:xfrm>
          <a:prstGeom prst="rect">
            <a:avLst/>
          </a:prstGeom>
          <a:noFill/>
        </p:spPr>
      </p:pic>
      <p:pic>
        <p:nvPicPr>
          <p:cNvPr id="9" name="Picture 8" descr="https://mlpforums.com/uploads/post_images/img-675232-2-mlp___fim___rainbow_dash_is_embarrassed_by_saveman71-d4saks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1600" y="332656"/>
            <a:ext cx="1448242" cy="2060848"/>
          </a:xfrm>
          <a:prstGeom prst="rect">
            <a:avLst/>
          </a:prstGeom>
          <a:noFill/>
        </p:spPr>
      </p:pic>
      <p:pic>
        <p:nvPicPr>
          <p:cNvPr id="10" name="Picture 2" descr="http://www.youloveit.ru/uploads/gallery/main/441/8e_fluttershy_by_nedemai-d5qeid3.png"/>
          <p:cNvPicPr>
            <a:picLocks noChangeAspect="1" noChangeArrowheads="1"/>
          </p:cNvPicPr>
          <p:nvPr/>
        </p:nvPicPr>
        <p:blipFill>
          <a:blip r:embed="rId11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123728" y="1988840"/>
            <a:ext cx="1800200" cy="1800200"/>
          </a:xfrm>
          <a:prstGeom prst="rect">
            <a:avLst/>
          </a:prstGeom>
          <a:noFill/>
        </p:spPr>
      </p:pic>
      <p:pic>
        <p:nvPicPr>
          <p:cNvPr id="11" name="Picture 4" descr="http://static02.rupor.sampo.ru/8073/AppleJack_(9).png"/>
          <p:cNvPicPr>
            <a:picLocks noChangeAspect="1" noChangeArrowheads="1"/>
          </p:cNvPicPr>
          <p:nvPr/>
        </p:nvPicPr>
        <p:blipFill>
          <a:blip r:embed="rId12" cstate="print">
            <a:lum contrast="10000"/>
          </a:blip>
          <a:srcRect/>
          <a:stretch>
            <a:fillRect/>
          </a:stretch>
        </p:blipFill>
        <p:spPr bwMode="auto">
          <a:xfrm>
            <a:off x="2123728" y="4221088"/>
            <a:ext cx="1928546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zakazposterov.ru/fotooboi/z_mr/fotooboi-7262-vse-poni-zakazposterov-ru_z_m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pic>
        <p:nvPicPr>
          <p:cNvPr id="3" name="Превращен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43900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.imgur.com/FYxUT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4067176"/>
          </a:xfrm>
          <a:prstGeom prst="rect">
            <a:avLst/>
          </a:prstGeom>
          <a:noFill/>
        </p:spPr>
      </p:pic>
      <p:pic>
        <p:nvPicPr>
          <p:cNvPr id="5" name="Классная и веселая народная -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29652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hajnikam.ru/uploads/posts/2013-09/1379686978_kak-pokazat-ekran-v-skaype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6726" cy="6858000"/>
          </a:xfrm>
          <a:prstGeom prst="rect">
            <a:avLst/>
          </a:prstGeom>
          <a:noFill/>
        </p:spPr>
      </p:pic>
      <p:pic>
        <p:nvPicPr>
          <p:cNvPr id="3" name="конец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71538" y="857232"/>
            <a:ext cx="7072362" cy="5089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myzooland.ru/images/uploads/russkie-privati-v-skaype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1270" name="Picture 6" descr="http://livefomdet.ru/uploads/images/m/a/j/maj_litl_poni_flattershaj_foto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052736"/>
            <a:ext cx="3225958" cy="2088232"/>
          </a:xfrm>
          <a:prstGeom prst="rect">
            <a:avLst/>
          </a:prstGeom>
          <a:noFill/>
        </p:spPr>
      </p:pic>
      <p:pic>
        <p:nvPicPr>
          <p:cNvPr id="5" name="Zvuki_-_Skajpa_(xMuz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29652" y="6072206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1\Desktop\a20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933056"/>
            <a:ext cx="2743200" cy="1938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hajnikam.ru/uploads/posts/2013-09/1379686978_kak-pokazat-ekran-v-skaype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6726" cy="6858000"/>
          </a:xfrm>
          <a:prstGeom prst="rect">
            <a:avLst/>
          </a:prstGeom>
          <a:noFill/>
        </p:spPr>
      </p:pic>
      <p:pic>
        <p:nvPicPr>
          <p:cNvPr id="3" name="Picture 6" descr="http://livefomdet.ru/uploads/images/m/a/j/maj_litl_poni_flattershaj_foto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268760"/>
            <a:ext cx="6984776" cy="4418848"/>
          </a:xfrm>
          <a:prstGeom prst="rect">
            <a:avLst/>
          </a:prstGeom>
          <a:noFill/>
        </p:spPr>
      </p:pic>
      <p:pic>
        <p:nvPicPr>
          <p:cNvPr id="5" name="начало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285852" y="857232"/>
            <a:ext cx="6667547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zakazposterov.ru/fotooboi/z_mr/fotooboi-7262-vse-poni-zakazposterov-ru_z_m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kachat-kartinki.ru/img/picture/Oct/02/fc355f82b2ceea2586f664754028407d/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8341" cy="6858001"/>
          </a:xfrm>
          <a:prstGeom prst="rect">
            <a:avLst/>
          </a:prstGeom>
          <a:noFill/>
        </p:spPr>
      </p:pic>
      <p:pic>
        <p:nvPicPr>
          <p:cNvPr id="3" name="kap_kap_kap_dozhdik_poshel_-_pesnya_pro_tuchku_(xMuz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15338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6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zakazposterov.ru/fotooboi/z_mr/fotooboi-7262-vse-poni-zakazposterov-ru_z_m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ai-s2.infcdn.net/screenshots_siandroid/5/5853/5853183_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pic>
        <p:nvPicPr>
          <p:cNvPr id="3" name="Рисунок 2" descr="http://dev.kfc-football.com/upload/iblock/909/909692c17292158f9a743baf31912119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916832"/>
            <a:ext cx="2553278" cy="357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dev.kfc-football.com/upload/iblock/909/909692c17292158f9a743baf31912119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132856"/>
            <a:ext cx="2553278" cy="357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dev.kfc-football.com/upload/iblock/909/909692c17292158f9a743baf31912119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204864"/>
            <a:ext cx="2553278" cy="357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http://img1.liveinternet.ru/images/attach/b/4/102/958/102958143_vorobej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052736"/>
            <a:ext cx="1207574" cy="1282704"/>
          </a:xfrm>
          <a:prstGeom prst="rect">
            <a:avLst/>
          </a:prstGeom>
          <a:noFill/>
        </p:spPr>
      </p:pic>
      <p:pic>
        <p:nvPicPr>
          <p:cNvPr id="8" name="Picture 4" descr="http://img1.liveinternet.ru/images/attach/b/4/102/958/102958143_vorobej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04664"/>
            <a:ext cx="1207574" cy="1282704"/>
          </a:xfrm>
          <a:prstGeom prst="rect">
            <a:avLst/>
          </a:prstGeom>
          <a:noFill/>
        </p:spPr>
      </p:pic>
      <p:pic>
        <p:nvPicPr>
          <p:cNvPr id="9" name="Picture 4" descr="http://img1.liveinternet.ru/images/attach/b/4/102/958/102958143_vorobej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620688"/>
            <a:ext cx="1207574" cy="1282704"/>
          </a:xfrm>
          <a:prstGeom prst="rect">
            <a:avLst/>
          </a:prstGeom>
          <a:noFill/>
        </p:spPr>
      </p:pic>
      <p:pic>
        <p:nvPicPr>
          <p:cNvPr id="24582" name="Picture 6" descr="https://img-fotki.yandex.ru/get/42692/200418627.178/0_177ed5_94ab02e8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980728"/>
            <a:ext cx="522011" cy="576064"/>
          </a:xfrm>
          <a:prstGeom prst="rect">
            <a:avLst/>
          </a:prstGeom>
          <a:noFill/>
        </p:spPr>
      </p:pic>
      <p:pic>
        <p:nvPicPr>
          <p:cNvPr id="12" name="Picture 6" descr="https://img-fotki.yandex.ru/get/42692/200418627.178/0_177ed5_94ab02e8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1772816"/>
            <a:ext cx="522011" cy="576064"/>
          </a:xfrm>
          <a:prstGeom prst="rect">
            <a:avLst/>
          </a:prstGeom>
          <a:noFill/>
        </p:spPr>
      </p:pic>
      <p:pic>
        <p:nvPicPr>
          <p:cNvPr id="13" name="Picture 6" descr="https://img-fotki.yandex.ru/get/42692/200418627.178/0_177ed5_94ab02e8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1772816"/>
            <a:ext cx="522011" cy="576064"/>
          </a:xfrm>
          <a:prstGeom prst="rect">
            <a:avLst/>
          </a:prstGeom>
          <a:noFill/>
        </p:spPr>
      </p:pic>
      <p:pic>
        <p:nvPicPr>
          <p:cNvPr id="14" name="Picture 6" descr="https://img-fotki.yandex.ru/get/42692/200418627.178/0_177ed5_94ab02e8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1412776"/>
            <a:ext cx="522011" cy="576064"/>
          </a:xfrm>
          <a:prstGeom prst="rect">
            <a:avLst/>
          </a:prstGeom>
          <a:noFill/>
        </p:spPr>
      </p:pic>
      <p:pic>
        <p:nvPicPr>
          <p:cNvPr id="16" name="во поле береза стояла короткая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172400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6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4.bp.blogspot.com/-jTC5thHW6to/UQ568ziHWAI/AAAAAAAAE8k/UpU05lFI8nM/s1600/frame_png_val_0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30" y="0"/>
            <a:ext cx="9097070" cy="6858000"/>
          </a:xfrm>
          <a:prstGeom prst="rect">
            <a:avLst/>
          </a:prstGeom>
          <a:noFill/>
        </p:spPr>
      </p:pic>
      <p:pic>
        <p:nvPicPr>
          <p:cNvPr id="20484" name="Picture 4" descr="http://static02.rupor.sampo.ru/8073/AppleJack_(9).pn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508103" y="2924944"/>
            <a:ext cx="3428527" cy="3456384"/>
          </a:xfrm>
          <a:prstGeom prst="rect">
            <a:avLst/>
          </a:prstGeom>
          <a:noFill/>
        </p:spPr>
      </p:pic>
      <p:pic>
        <p:nvPicPr>
          <p:cNvPr id="6146" name="Picture 2" descr="http://balala.com.ua/media/catalog/product/cache/1/image/1200x1200/d75e90e1044ca7453c604fdbca855f72/k/a/kastanta-treshchetka-rudi-raznocvetnaya-bala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1714488"/>
            <a:ext cx="3429024" cy="3429024"/>
          </a:xfrm>
          <a:prstGeom prst="rect">
            <a:avLst/>
          </a:prstGeom>
          <a:noFill/>
        </p:spPr>
      </p:pic>
      <p:pic>
        <p:nvPicPr>
          <p:cNvPr id="5" name="детский инструмента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100392" y="7647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jTC5thHW6to/UQ568ziHWAI/AAAAAAAAE8k/UpU05lFI8nM/s1600/frame_png_val_0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30" y="0"/>
            <a:ext cx="9097070" cy="6858000"/>
          </a:xfrm>
          <a:prstGeom prst="rect">
            <a:avLst/>
          </a:prstGeom>
          <a:noFill/>
        </p:spPr>
      </p:pic>
      <p:pic>
        <p:nvPicPr>
          <p:cNvPr id="23554" name="Picture 2" descr="http://www.youloveit.ru/uploads/gallery/main/441/8e_fluttershy_by_nedemai-d5qeid3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5508104" y="2996952"/>
            <a:ext cx="3275856" cy="3275856"/>
          </a:xfrm>
          <a:prstGeom prst="rect">
            <a:avLst/>
          </a:prstGeom>
          <a:noFill/>
        </p:spPr>
      </p:pic>
      <p:pic>
        <p:nvPicPr>
          <p:cNvPr id="23556" name="Picture 4" descr="http://www.playcast.ru/uploads/2016/04/02/18105219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268760"/>
            <a:ext cx="4224469" cy="3168352"/>
          </a:xfrm>
          <a:prstGeom prst="rect">
            <a:avLst/>
          </a:prstGeom>
          <a:noFill/>
        </p:spPr>
      </p:pic>
      <p:pic>
        <p:nvPicPr>
          <p:cNvPr id="5" name="детский инструмента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100392" y="7647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0</Words>
  <Application>Microsoft Office PowerPoint</Application>
  <PresentationFormat>Экран (4:3)</PresentationFormat>
  <Paragraphs>0</Paragraphs>
  <Slides>15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46</cp:revision>
  <dcterms:created xsi:type="dcterms:W3CDTF">2017-10-09T21:35:52Z</dcterms:created>
  <dcterms:modified xsi:type="dcterms:W3CDTF">2018-01-10T21:00:27Z</dcterms:modified>
</cp:coreProperties>
</file>