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9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DAF71-0A03-41F3-9304-314B1469DA34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22E12-229F-451B-B692-826D93D403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ru-RU" b="0" dirty="0" smtClean="0">
                <a:solidFill>
                  <a:schemeClr val="bg2">
                    <a:lumMod val="50000"/>
                  </a:schemeClr>
                </a:solidFill>
              </a:rPr>
              <a:t>Как дед Мороз сделал Снегурочку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9" y="0"/>
            <a:ext cx="9201026" cy="686044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2288434"/>
            <a:ext cx="1808684" cy="29523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17" y="1844824"/>
            <a:ext cx="1524000" cy="1219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71" y="1914364"/>
            <a:ext cx="1080120" cy="108012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Шёл как-то дед Мороз по заснеженной улице.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2 0.025 C 0.1 0.02407 0.11354 0.02199 0.1309 0.025 C 0.13611 0.02593 0.14896 0.03102 0.15347 0.03449 C 0.1658 0.04352 0.15607 0.03866 0.16423 0.04236 C 0.1717 0.04931 0.17916 0.05046 0.18802 0.05185 C 0.19045 0.05301 0.19271 0.05394 0.19514 0.05509 C 0.19635 0.05556 0.19878 0.05671 0.19878 0.05694 C 0.20225 0.05995 0.20573 0.06181 0.20937 0.06458 C 0.21302 0.06736 0.21614 0.07176 0.22014 0.07407 C 0.22899 0.07917 0.23837 0.08171 0.24757 0.08519 C 0.25607 0.08843 0.26406 0.09306 0.27257 0.0963 C 0.27604 0.09954 0.27899 0.1044 0.28316 0.10602 C 0.28975 0.10857 0.29618 0.11157 0.30225 0.11551 C 0.3066 0.11829 0.30989 0.12361 0.31423 0.12662 C 0.31875 0.12963 0.32361 0.13218 0.32847 0.13449 C 0.32986 0.13519 0.33073 0.13704 0.33212 0.13773 C 0.33594 0.13958 0.34114 0.14074 0.34514 0.14236 C 0.34913 0.14398 0.35712 0.14722 0.35712 0.14745 C 0.36302 0.15278 0.36892 0.16019 0.37604 0.16296 C 0.38021 0.16667 0.38889 0.17199 0.39392 0.17407 C 0.39809 0.17963 0.40087 0.17986 0.4059 0.1838 C 0.40833 0.18565 0.41302 0.19005 0.41302 0.19028 C 0.42083 0.20556 0.40694 0.1794 0.42257 0.20116 C 0.42934 0.21042 0.43819 0.22083 0.44757 0.225 C 0.45521 0.23519 0.46128 0.23796 0.47135 0.24074 C 0.48194 0.24792 0.49531 0.25255 0.50712 0.25509 C 0.51632 0.25949 0.52569 0.26296 0.53559 0.26296 L 0.52014 0.25671 " pathEditMode="relative" rAng="0" ptsTypes="ffffffffffffffffffffffffff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-0.01197 -0.00324 -0.02274 -0.01042 -0.03437 -0.01435 C -0.075 -0.0125 -0.06128 -0.01574 -0.08211 -0.00648 C -0.0868 -0.00208 -0.08819 -0.00116 -0.09392 -0.00324 C -0.10208 -0.01389 -0.11388 -0.02176 -0.125 -0.02546 C -0.13003 -0.03032 -0.13559 -0.03449 -0.14166 -0.03657 C -0.15954 -0.03611 -0.17725 -0.03611 -0.19513 -0.03495 C -0.20347 -0.03449 -0.22013 -0.03171 -0.22013 -0.03171 C -0.22135 -0.03079 -0.22239 -0.0294 -0.22378 -0.0287 C -0.22534 -0.02778 -0.22708 -0.02801 -0.22847 -0.02708 C -0.23142 -0.025 -0.23402 -0.02176 -0.2368 -0.01921 C -0.23958 -0.01366 -0.24218 -0.01157 -0.24635 -0.0081 C -0.24913 -0.01875 -0.25225 -0.03426 -0.25937 -0.04143 C -0.26128 -0.04329 -0.26354 -0.04421 -0.26545 -0.04606 C -0.27447 -0.0544 -0.26788 -0.05116 -0.275 -0.05393 C -0.28697 -0.06505 -0.30763 -0.07361 -0.32257 -0.07616 C -0.32656 -0.07569 -0.33055 -0.07593 -0.33437 -0.07477 C -0.33923 -0.07338 -0.3427 -0.06829 -0.34757 -0.06667 C -0.35694 -0.05417 -0.36788 -0.04468 -0.37257 -0.02708 C -0.37309 -0.03148 -0.37378 -0.0419 -0.37604 -0.04606 C -0.38055 -0.0544 -0.396 -0.06643 -0.40347 -0.06991 C -0.40659 -0.07315 -0.4092 -0.07778 -0.41302 -0.0794 C -0.41545 -0.08055 -0.42013 -0.08264 -0.42013 -0.08264 C -0.42656 -0.08148 -0.43298 -0.08079 -0.43923 -0.0794 C -0.44357 -0.07847 -0.44722 -0.07384 -0.45104 -0.07153 C -0.45781 -0.06759 -0.46371 -0.06319 -0.47013 -0.0588 C -0.47187 -0.05532 -0.4743 -0.05278 -0.47604 -0.0493 C -0.47673 -0.04792 -0.47638 -0.0456 -0.47725 -0.04444 C -0.47812 -0.04329 -0.47968 -0.04329 -0.4809 -0.04282 C -0.48802 -0.07153 -0.52066 -0.07824 -0.54045 -0.08264 C -0.54947 -0.08218 -0.55868 -0.08241 -0.5677 -0.08102 C -0.57621 -0.07963 -0.5842 -0.06829 -0.59166 -0.06366 C -0.59704 -0.05602 -0.60225 -0.04815 -0.60711 -0.03981 C -0.60902 -0.02917 -0.61093 -0.01875 -0.61302 -0.0081 C -0.61354 -0.00532 -0.61423 -3.7037E-7 -0.61423 -3.7037E-7 C -0.61597 -0.00949 -0.61684 -0.00903 -0.62257 -0.01435 C -0.63732 -0.02778 -0.62829 -0.02315 -0.6368 -0.02708 C -0.64236 -0.03218 -0.64791 -0.03958 -0.65347 -0.04444 C -0.65625 -0.04699 -0.65989 -0.04768 -0.66302 -0.0493 C -0.71145 -0.04722 -0.68593 -0.04977 -0.70711 -0.04282 C -0.71996 -0.03171 -0.72777 -0.0169 -0.73559 -3.7037E-7 C -0.74079 -0.01389 -0.74496 -0.0206 -0.7559 -0.02546 C -0.76493 -0.0338 -0.77118 -0.02963 -0.78333 -0.0287 C -0.79375 -0.02384 -0.80295 -0.02292 -0.81059 -0.01111 C -0.81232 -0.00833 -0.81822 0.00208 -0.81892 0.00463 C -0.81979 0.00787 -0.82135 0.01412 -0.82135 0.01412 C -0.8217 0.00995 -0.821 0.00532 -0.82257 0.00162 C -0.82395 -0.00162 -0.82725 -0.00278 -0.82968 -0.00486 C -0.83715 -0.01157 -0.84479 -0.01458 -0.85347 -0.01759 C -0.87343 -0.01667 -0.89531 -0.01991 -0.91423 -0.00949 C -0.91579 -0.00741 -0.91718 -0.00509 -0.91892 -0.00324 C -0.92204 0.00023 -0.92847 0.00625 -0.92847 0.00625 C -0.93402 0.01759 -0.94045 0.02847 -0.94635 0.03958 C -0.94982 0.0331 -0.9493 0.0257 -0.95225 0.01898 C -0.95503 0.01273 -0.95625 0.01296 -0.95937 0.00787 C -0.96336 0.00139 -0.95972 0.00394 -0.96545 0.00162 C -0.97031 -0.00278 -0.97534 -0.00463 -0.9809 -0.00648 C -0.99149 -0.01574 -1.00503 -0.01042 -1.01666 -0.00648 C -1.01788 -0.00532 -1.01892 -0.00393 -1.02013 -0.00324 C -1.02239 -0.00185 -1.02725 -3.7037E-7 -1.02725 -3.7037E-7 C -1.03229 0.00625 -1.03194 0.00625 -1.03923 0.01273 C -1.04166 0.01482 -1.04635 0.01898 -1.04635 0.01898 C -1.04722 0.0206 -1.04739 0.02384 -1.04878 0.02384 C -1.05017 0.02384 -1.05034 0.02083 -1.05086 0.01898 C -1.05434 0.00695 -1.05347 0.00208 -1.0592 -0.00949 C -1.06232 -0.01551 -1.06493 -0.01528 -1.07013 -0.01759 C -1.07257 -0.01875 -1.07725 -0.0206 -1.07725 -0.0206 C -1.09548 -0.02014 -1.11388 -0.02153 -1.13211 -0.01921 C -1.13489 -0.01875 -1.13923 -0.01273 -1.13923 -0.01273 C -1.14201 -0.00255 -1.13819 -0.01343 -1.14392 -0.00486 C -1.14757 0.0007 -1.15034 0.0081 -1.15347 0.01412 C -1.15434 0.01736 -1.15503 0.0206 -1.1559 0.02384 C -1.15625 0.02546 -1.15711 0.02847 -1.15711 0.02847 C -1.16059 0.01528 -1.15833 0.02546 -1.15833 -0.00324 L -1.15833 -0.03981 " pathEditMode="relative" ptsTypes="fffffffffffffffffffffffffffffffffffffffffffffffffffffffffffffffffffffffff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C -0.01545 -0.01435 -0.01215 -0.01273 -0.02604 -0.01736 C -0.03211 -0.02315 -0.0375 -0.02269 -0.04513 -0.02385 C -0.11354 -0.02246 -0.18333 -0.02755 -0.25121 -0.01736 C -0.26701 -0.01204 -0.28316 -0.01019 -0.29878 -0.00463 C -0.30989 -0.0007 -0.32066 0.00463 -0.33211 0.00648 C -0.34652 0.0118 -0.36128 0.01319 -0.37621 0.01597 C -0.39791 0.02014 -0.41961 0.02639 -0.44149 0.03009 C -0.45208 0.03495 -0.46267 0.04004 -0.47361 0.04282 C -0.48298 0.04514 -0.4927 0.04537 -0.50243 0.04768 C -0.53072 0.0544 -0.5592 0.06273 -0.58802 0.06504 C -0.60625 0.07315 -0.63159 0.06805 -0.65121 0.06666 C -0.66371 0.06319 -0.67517 0.0574 -0.68784 0.05555 C -0.71493 0.04328 -0.72517 0.04861 -0.76302 0.04768 C -0.77413 0.04815 -0.78506 0.04838 -0.79618 0.0493 C -0.80503 0.05 -0.81371 0.05671 -0.82239 0.05717 C -0.84305 0.0581 -0.86388 0.05833 -0.88454 0.05879 C -0.89618 0.06273 -0.90868 0.06528 -0.91996 0.0699 C -0.92621 0.07245 -0.93263 0.07592 -0.93923 0.07778 C -0.95243 0.08148 -0.97604 0.08055 -0.98454 0.08102 C -0.99045 0.08379 -0.99722 0.08009 -1.00329 0.0794 C -1.01371 0.07824 -1.03437 0.07615 -1.03437 0.07615 C -1.04218 0.07245 -1.05121 0.07291 -1.05937 0.07153 C -1.07013 0.06643 -1.08559 0.06551 -1.09739 0.06342 C -1.14496 0.04537 -1.09982 0.06203 -1.23784 0.06203 " pathEditMode="relative" ptsTypes="ffffffffffffffffffffffffA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8" y="5138"/>
            <a:ext cx="9188855" cy="68528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7425"/>
            <a:ext cx="181133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25493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25493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Постоял подумал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8" y="5138"/>
            <a:ext cx="9188855" cy="68528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56" y="3140968"/>
            <a:ext cx="181133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37" y="3599563"/>
            <a:ext cx="538742" cy="4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00" y="3730406"/>
            <a:ext cx="400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54" y="3672469"/>
            <a:ext cx="538742" cy="4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54" y="3788345"/>
            <a:ext cx="400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098481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Покидал волшебных снежинок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0347 -0.00649 0.00729 -0.0125 0.01059 -0.01922 C 0.02013 -0.03843 0.0243 -0.05579 0.0427 -0.06204 C 0.04965 -0.06783 0.05972 -0.07037 0.0677 -0.07315 C 0.07708 -0.08125 0.08524 -0.08172 0.09635 -0.08426 C 0.11875 -0.08241 0.11632 -0.08125 0.13333 -0.07477 C 0.13819 -0.07037 0.14323 -0.06852 0.14878 -0.06667 C 0.15243 -0.06343 0.15173 -0.06366 0.1559 -0.06204 C 0.15902 -0.06088 0.16545 -0.0588 0.16545 -0.05857 C 0.17239 -0.05232 0.18003 -0.04954 0.18802 -0.04607 C 0.19045 -0.04491 0.19513 -0.04283 0.19513 -0.0426 C 0.20816 -0.02616 0.19097 -0.04676 0.20225 -0.03658 C 0.21024 -0.0294 0.21684 -0.01991 0.225 -0.01274 C 0.22847 -0.00556 0.23298 0.00069 0.2368 0.00787 C 0.23854 0.01111 0.24166 0.01736 0.24166 0.01759 C 0.24531 0.03472 0.25086 0.05023 0.25833 0.06504 C 0.25972 0.07152 0.2625 0.07847 0.26545 0.08402 C 0.26788 0.09351 0.26892 0.10324 0.27135 0.11273 C 0.2717 0.11643 0.27187 0.12013 0.27257 0.12384 C 0.27309 0.12708 0.275 0.13333 0.275 0.13356 C 0.27534 0.13657 0.27552 0.13981 0.27604 0.14282 C 0.27656 0.14606 0.27847 0.15231 0.27847 0.15254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0.00469 -0.01644 0.00695 -0.03403 0.01789 -0.04445 C 0.02587 -0.06158 0.03889 -0.07061 0.05122 -0.08102 C 0.05417 -0.08334 0.05625 -0.0875 0.05955 -0.08889 C 0.07778 -0.09723 0.09636 -0.10579 0.11546 -0.10949 C 0.12066 -0.11181 0.12587 -0.11366 0.13091 -0.11598 C 0.15764 -0.11505 0.17605 -0.11505 0.2 -0.10949 C 0.2066 -0.10649 0.21337 -0.1044 0.22014 -0.10162 C 0.22848 -0.09815 0.23577 -0.09098 0.2441 -0.08727 C 0.254 -0.08287 0.23855 -0.08982 0.25348 -0.08102 C 0.25573 -0.07963 0.25834 -0.07894 0.26077 -0.07778 C 0.26198 -0.07732 0.26424 -0.07616 0.26424 -0.07593 C 0.27153 -0.06922 0.27952 -0.06528 0.28681 -0.0588 C 0.29237 -0.05394 0.29809 -0.04815 0.30348 -0.04283 C 0.30955 -0.03681 0.31546 -0.02246 0.32014 -0.01436 C 0.32171 -0.00834 0.32414 -0.00394 0.32622 0.00162 C 0.33091 0.01412 0.33334 0.02986 0.33924 0.0412 C 0.34375 0.05902 0.34653 0.07731 0.35122 0.09513 C 0.35209 0.10416 0.35226 0.11319 0.35348 0.12222 C 0.35487 0.1324 0.35834 0.14189 0.35834 0.15231 " pathEditMode="relative" rAng="0" ptsTypes="ffffff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294 C 0.07535 -0.04445 0.08437 -0.06088 0.09514 -0.07524 C 0.10069 -0.08264 0.10972 -0.08403 0.11649 -0.08797 C 0.12517 -0.09283 0.13125 -0.09537 0.14028 -0.09908 C 0.15173 -0.09862 0.16337 -0.09838 0.17482 -0.09746 C 0.18489 -0.09676 0.19566 -0.08866 0.20573 -0.08635 C 0.21614 -0.07963 0.22656 -0.07153 0.23802 -0.06899 C 0.24496 -0.06505 0.25208 -0.06366 0.25937 -0.06112 C 0.26632 -0.05857 0.27205 -0.05324 0.27847 -0.05 C 0.29166 -0.04329 0.28368 -0.04931 0.29392 -0.04514 C 0.30642 -0.04005 0.3184 -0.03172 0.33073 -0.02616 C 0.33212 -0.02547 0.33298 -0.02362 0.33437 -0.02292 C 0.33594 -0.02199 0.3375 -0.02176 0.33906 -0.0213 C 0.3441 -0.01713 0.34757 -0.01505 0.35347 -0.01343 C 0.35885 -0.00834 0.36111 -0.00533 0.36771 -0.00232 C 0.371 0.00439 0.37465 0.00648 0.37969 0.01041 C 0.39236 0.02037 0.37274 0.00601 0.3868 0.01828 C 0.38785 0.01921 0.38923 0.01921 0.39028 0.0199 C 0.39566 0.02384 0.39913 0.02847 0.40469 0.03101 C 0.40989 0.03657 0.41475 0.04328 0.42014 0.04838 C 0.42153 0.04976 0.42344 0.05023 0.42482 0.05162 C 0.44392 0.07222 0.4243 0.05439 0.43559 0.06435 C 0.43923 0.07152 0.44323 0.07708 0.44635 0.08495 C 0.44757 0.09259 0.44896 0.09907 0.45225 0.10555 C 0.4526 0.10763 0.45278 0.10995 0.45347 0.11203 C 0.45399 0.11365 0.45573 0.11666 0.45573 0.11689 " pathEditMode="relative" rAng="0" ptsTypes="fffffffffffffffffffffffff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0434 -0.00787 0.00938 -0.0169 0.01563 -0.02222 C 0.01928 -0.03009 0.02431 -0.03241 0.02987 -0.0382 C 0.03872 -0.04745 0.04723 -0.05648 0.05834 -0.06042 C 0.06684 -0.06806 0.0783 -0.06991 0.0882 -0.07315 C 0.10487 -0.0713 0.12049 -0.0669 0.13698 -0.06366 C 0.1474 -0.05787 0.15816 -0.05833 0.1691 -0.05556 C 0.18195 -0.05232 0.19428 -0.04607 0.2073 -0.04306 C 0.21459 -0.03796 0.22327 -0.03611 0.23108 -0.03333 C 0.23282 -0.03287 0.23421 -0.03102 0.23577 -0.03033 C 0.24688 -0.025 0.25886 -0.02153 0.27032 -0.01759 C 0.27448 -0.0162 0.27813 -0.01296 0.2823 -0.01111 C 0.29462 0.00532 0.27414 -0.0213 0.29167 -0.00162 C 0.29462 0.00185 0.29671 0.00671 0.3 0.00949 C 0.30625 0.01458 0.31285 0.02268 0.31789 0.03009 C 0.32223 0.03634 0.32726 0.0456 0.32987 0.05393 C 0.33212 0.06111 0.33247 0.06805 0.33577 0.07454 C 0.33612 0.07778 0.33629 0.08102 0.33698 0.08403 C 0.3375 0.08634 0.33889 0.08796 0.33941 0.09028 C 0.34046 0.0956 0.3408 0.10092 0.34167 0.10625 C 0.34584 0.12986 0.34046 0.10255 0.3441 0.11898 C 0.34462 0.12106 0.34532 0.12523 0.34532 0.12523 " pathEditMode="relative" ptsTypes="ffffffff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43"/>
            <a:ext cx="9144000" cy="68896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1981372" cy="3234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57" y="2276872"/>
            <a:ext cx="2597231" cy="303162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79512" y="6159152"/>
            <a:ext cx="8784976" cy="36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Так и появилась Снегурочка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4"/>
            <a:ext cx="9144000" cy="68462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1981372" cy="323420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69570"/>
            <a:ext cx="2597231" cy="303162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 повёл 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 smtClean="0">
                <a:solidFill>
                  <a:srgbClr val="FFFF00"/>
                </a:solidFill>
              </a:rPr>
              <a:t>ё домой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C -0.00973 -0.00186 -0.01893 -0.00487 -0.02865 -0.00625 C -0.03525 -0.00602 -0.08941 -0.01227 -0.1132 -0.00162 C -0.11841 0.00324 -0.12518 0.00601 -0.13091 0.00949 C -0.13386 0.01111 -0.13629 0.01435 -0.13924 0.01597 C -0.15226 0.02291 -0.16598 0.02847 -0.17987 0.03171 C -0.18507 0.03287 -0.19011 0.03402 -0.19532 0.03495 C -0.20434 0.03657 -0.22257 0.03958 -0.22257 0.03958 C -0.26441 0.03842 -0.30556 0.03611 -0.3474 0.03495 C -0.36667 0.03356 -0.38577 0.03101 -0.40487 0.02847 C -0.42674 0.02199 -0.44966 0.02523 -0.47153 0.03009 C -0.48004 0.03402 -0.49879 0.03032 -0.49879 0.03819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4218 -0.01875 -0.09583 -0.00787 -0.14166 -0.00949 C -0.15503 -0.01088 -0.16788 -0.01342 -0.18107 -0.01597 C -0.18229 -0.01689 -0.18368 -0.01759 -0.18454 -0.01898 C -0.18645 -0.02176 -0.18698 -0.02639 -0.18941 -0.02847 C -0.19409 -0.03287 -0.19809 -0.04027 -0.20364 -0.04282 C -0.21163 -0.04652 -0.21545 -0.04791 -0.22378 -0.0493 C -0.24027 -0.04791 -0.2552 -0.04375 -0.27152 -0.0412 C -0.28541 -0.03472 -0.3 -0.0324 -0.31441 -0.02847 C -0.42725 -0.02916 -0.49757 -0.02801 -0.59409 -0.03819 C -0.61024 -0.04189 -0.62656 -0.04537 -0.64288 -0.04768 C -0.65659 -0.0537 -0.675 -0.05416 -0.68941 -0.05555 C -0.70468 -0.06273 -0.73836 -0.06018 -0.74774 -0.06041 C -0.7592 -0.06203 -0.77066 -0.06643 -0.78211 -0.06666 C -1.07777 -0.07523 -0.88333 -0.00092 -0.88333 -0.84606 " pathEditMode="relative" ptsTypes="ffffffffffffff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0"/>
            <a:ext cx="4104455" cy="1143000"/>
          </a:xfrm>
        </p:spPr>
        <p:txBody>
          <a:bodyPr/>
          <a:lstStyle/>
          <a:p>
            <a:r>
              <a:rPr lang="ru-RU" dirty="0" smtClean="0"/>
              <a:t>Конец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986792" cy="630327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04912"/>
            <a:ext cx="2925935" cy="3475037"/>
          </a:xfrm>
        </p:spPr>
      </p:pic>
    </p:spTree>
    <p:extLst>
      <p:ext uri="{BB962C8B-B14F-4D97-AF65-F5344CB8AC3E}">
        <p14:creationId xmlns:p14="http://schemas.microsoft.com/office/powerpoint/2010/main" val="17652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28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Как дед Мороз сделал Снегурочку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Конец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дед Мороз хотел подарки украсть.</dc:title>
  <dc:creator>admin</dc:creator>
  <cp:lastModifiedBy>admin</cp:lastModifiedBy>
  <cp:revision>13</cp:revision>
  <dcterms:created xsi:type="dcterms:W3CDTF">2017-12-23T05:15:31Z</dcterms:created>
  <dcterms:modified xsi:type="dcterms:W3CDTF">2018-01-13T05:31:43Z</dcterms:modified>
</cp:coreProperties>
</file>