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7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00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C4C8-D030-4C61-A5DE-972569B5DF62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1CC-7EA1-4A6D-8C02-B0507F81B308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Tm="2000"/>
    </mc:Choice>
    <mc:Fallback>
      <p:transition spd="slow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C4C8-D030-4C61-A5DE-972569B5DF62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1CC-7EA1-4A6D-8C02-B0507F81B3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Tm="2000"/>
    </mc:Choice>
    <mc:Fallback>
      <p:transition spd="slow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C4C8-D030-4C61-A5DE-972569B5DF62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1CC-7EA1-4A6D-8C02-B0507F81B3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C4C8-D030-4C61-A5DE-972569B5DF62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1CC-7EA1-4A6D-8C02-B0507F81B3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Tm="2000"/>
    </mc:Choice>
    <mc:Fallback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C4C8-D030-4C61-A5DE-972569B5DF62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1CC-7EA1-4A6D-8C02-B0507F81B30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0" advTm="2000"/>
    </mc:Choice>
    <mc:Fallback>
      <p:transition spd="slow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C4C8-D030-4C61-A5DE-972569B5DF62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1CC-7EA1-4A6D-8C02-B0507F81B3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Tm="2000"/>
    </mc:Choice>
    <mc:Fallback>
      <p:transition spd="slow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C4C8-D030-4C61-A5DE-972569B5DF62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1CC-7EA1-4A6D-8C02-B0507F81B3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Tm="2000"/>
    </mc:Choice>
    <mc:Fallback>
      <p:transition spd="slow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C4C8-D030-4C61-A5DE-972569B5DF62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1CC-7EA1-4A6D-8C02-B0507F81B3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Tm="2000"/>
    </mc:Choice>
    <mc:Fallback>
      <p:transition spd="slow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C4C8-D030-4C61-A5DE-972569B5DF62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1CC-7EA1-4A6D-8C02-B0507F81B3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Tm="2000"/>
    </mc:Choice>
    <mc:Fallback>
      <p:transition spd="slow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C4C8-D030-4C61-A5DE-972569B5DF62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1CC-7EA1-4A6D-8C02-B0507F81B308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Tm="2000"/>
    </mc:Choice>
    <mc:Fallback>
      <p:transition spd="slow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C4C8-D030-4C61-A5DE-972569B5DF62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1CC-7EA1-4A6D-8C02-B0507F81B308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Tm="2000"/>
    </mc:Choice>
    <mc:Fallback>
      <p:transition spd="slow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D0DC4C8-D030-4C61-A5DE-972569B5DF62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D0061CC-7EA1-4A6D-8C02-B0507F81B30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2000" advTm="2000"/>
    </mc:Choice>
    <mc:Fallback>
      <p:transition spd="slow" advTm="2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gi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Анимация «Как </a:t>
            </a:r>
            <a:r>
              <a:rPr lang="ru-RU" dirty="0" smtClean="0"/>
              <a:t>волк хотел украсть </a:t>
            </a:r>
            <a:r>
              <a:rPr lang="ru-RU" dirty="0" smtClean="0"/>
              <a:t>подарки»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Выполнила</a:t>
            </a:r>
            <a:r>
              <a:rPr lang="ru-RU" dirty="0" smtClean="0"/>
              <a:t>: Тебенькова Мария Кирилловна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ученица 4Г </a:t>
            </a:r>
            <a:r>
              <a:rPr lang="ru-RU" dirty="0" smtClean="0"/>
              <a:t>класса </a:t>
            </a:r>
          </a:p>
          <a:p>
            <a:r>
              <a:rPr lang="ru-RU" dirty="0" smtClean="0"/>
              <a:t>МБОУ  СОШ № 57 </a:t>
            </a:r>
            <a:r>
              <a:rPr lang="ru-RU" dirty="0" err="1" smtClean="0"/>
              <a:t>г.Иркутска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067944" y="602128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484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45232" y="-819472"/>
            <a:ext cx="3074640" cy="662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779912" y="4077072"/>
            <a:ext cx="2952328" cy="2304256"/>
          </a:xfrm>
          <a:prstGeom prst="rect">
            <a:avLst/>
          </a:prstGeom>
          <a:solidFill>
            <a:srgbClr val="D77C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311860" y="3109934"/>
            <a:ext cx="3888432" cy="108012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31" y="4475517"/>
            <a:ext cx="1601755" cy="120131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07" y="4475517"/>
            <a:ext cx="1455115" cy="1728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4472109"/>
            <a:ext cx="2088232" cy="316725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Выноска-облако 5"/>
          <p:cNvSpPr/>
          <p:nvPr/>
        </p:nvSpPr>
        <p:spPr>
          <a:xfrm>
            <a:off x="3408107" y="2924944"/>
            <a:ext cx="2160240" cy="1152128"/>
          </a:xfrm>
          <a:prstGeom prst="cloudCallou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???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93096"/>
            <a:ext cx="427112" cy="4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3337654" y="2924944"/>
            <a:ext cx="2458482" cy="1152128"/>
          </a:xfrm>
          <a:prstGeom prst="cloudCallou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№</a:t>
            </a:r>
            <a:r>
              <a:rPr lang="ru-RU" dirty="0" smtClean="0">
                <a:solidFill>
                  <a:sysClr val="windowText" lastClr="000000"/>
                </a:solidFill>
              </a:rPr>
              <a:t>Где подарки?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9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2.77556E-17 C 0.00416 -0.00162 0.01197 -0.00347 0.01579 -0.00764 C 0.02083 -0.0132 0.02638 -0.0257 0.03281 -0.02847 C 0.03836 -0.03588 0.04409 -0.04398 0.05138 -0.04769 C 0.05381 -0.0507 0.05572 -0.05463 0.0585 -0.05718 C 0.05972 -0.05833 0.06145 -0.0581 0.06284 -0.05903 C 0.07048 -0.06389 0.07621 -0.07153 0.08437 -0.07431 C 0.09756 -0.08287 0.10972 -0.09815 0.1243 -0.10278 C 0.13177 -0.10787 0.13923 -0.11134 0.14704 -0.11435 C 0.1559 -0.12199 0.16423 -0.12546 0.17413 -0.12755 C 0.18802 -0.13681 0.19635 -0.13403 0.21423 -0.13519 C 0.2309 -0.14236 0.25451 -0.14028 0.26979 -0.14097 C 0.29496 -0.13935 0.31701 -0.13449 0.34131 -0.1294 C 0.34808 -0.12662 0.35347 -0.12222 0.35989 -0.11991 C 0.3776 -0.1044 0.40381 -0.10486 0.4243 -0.10278 C 0.42916 -0.1007 0.42708 -0.10093 0.43003 -0.10093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060848"/>
            <a:ext cx="9227368" cy="2969656"/>
          </a:xfrm>
        </p:spPr>
        <p:txBody>
          <a:bodyPr/>
          <a:lstStyle/>
          <a:p>
            <a:r>
              <a:rPr lang="ru-RU" dirty="0" smtClean="0"/>
              <a:t>ПРОШЛО НЕКОТОРОЕ ВРЕМЯ…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177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45232" y="-819472"/>
            <a:ext cx="3074640" cy="662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779912" y="4077072"/>
            <a:ext cx="2952328" cy="2304256"/>
          </a:xfrm>
          <a:prstGeom prst="rect">
            <a:avLst/>
          </a:prstGeom>
          <a:solidFill>
            <a:srgbClr val="D77C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311860" y="3109934"/>
            <a:ext cx="3888432" cy="108012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31" y="4475517"/>
            <a:ext cx="1601755" cy="120131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07" y="4475517"/>
            <a:ext cx="1455115" cy="1728192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9144000" y="5916695"/>
            <a:ext cx="2273187" cy="2013595"/>
            <a:chOff x="6372200" y="4332815"/>
            <a:chExt cx="2273187" cy="201359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4332815"/>
              <a:ext cx="2273187" cy="2013595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4579699"/>
              <a:ext cx="1104925" cy="739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8427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2.50982E-6 C -0.00035 -0.0252 0.02378 -0.16016 -0.01789 -0.19806 C -0.02726 -0.22279 -0.0415 -0.22718 -0.05886 -0.23897 C -0.06164 -0.24082 -0.06372 -0.24475 -0.06667 -0.2459 C -0.07674 -0.24937 -0.0974 -0.2526 -0.0974 -0.2526 C -0.12744 -0.26624 -0.11268 -0.26092 -0.17952 -0.2526 C -0.18247 -0.25214 -0.18438 -0.24752 -0.18716 -0.2459 C -0.19584 -0.24082 -0.20383 -0.23851 -0.21285 -0.2355 C -0.23108 -0.21748 -0.23629 -0.22233 -0.26147 -0.22533 C -0.27692 -0.23573 -0.26754 -0.23042 -0.28716 -0.23897 C -0.28976 -0.24013 -0.2948 -0.24244 -0.2948 -0.24244 C -0.3066 -0.26532 -0.30973 -0.25931 -0.33334 -0.25607 C -0.354 -0.2466 -0.3257 -0.25931 -0.35122 -0.24914 C -0.35643 -0.24706 -0.36667 -0.24244 -0.36667 -0.24244 C -0.38542 -0.22557 -0.39584 -0.23111 -0.4231 -0.2288 C -0.43751 -0.22603 -0.43924 -0.22649 -0.45122 -0.22187 C -0.46563 -0.21632 -0.45209 -0.22117 -0.46667 -0.2117 C -0.47327 -0.20731 -0.48317 -0.20615 -0.48976 -0.20477 C -0.49237 -0.20245 -0.49445 -0.19922 -0.4974 -0.19806 C -0.50313 -0.19575 -0.51529 -0.1946 -0.51529 -0.1946 " pathEditMode="relative" ptsTypes="fffffffffffffffffff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45232" y="-819472"/>
            <a:ext cx="3074640" cy="662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779912" y="4077072"/>
            <a:ext cx="2952328" cy="2304256"/>
          </a:xfrm>
          <a:prstGeom prst="rect">
            <a:avLst/>
          </a:prstGeom>
          <a:solidFill>
            <a:srgbClr val="D77C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311860" y="3109934"/>
            <a:ext cx="3888432" cy="108012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31" y="4475517"/>
            <a:ext cx="1601755" cy="120131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07" y="4475517"/>
            <a:ext cx="1455115" cy="1728192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08" y="4671151"/>
            <a:ext cx="227330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031" y="4854550"/>
            <a:ext cx="11271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4524" y="4671151"/>
            <a:ext cx="1981372" cy="32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4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4.07407E-6 C 0.02101 0.02315 0.01928 0.02524 0.04393 0.02824 C 0.05296 0.03218 0.06233 0.03056 0.07136 0.03449 C 0.07292 0.03704 0.07466 0.03959 0.07587 0.04237 C 0.07674 0.04422 0.07639 0.04676 0.07726 0.04862 C 0.07934 0.05324 0.08403 0.05649 0.08646 0.06065 C 0.0915 0.06899 0.09497 0.07639 0.10157 0.08287 C 0.10209 0.08496 0.10226 0.08704 0.10313 0.08889 C 0.10382 0.09051 0.10539 0.09144 0.10608 0.09306 C 0.10695 0.09561 0.10678 0.09862 0.10764 0.10116 C 0.10834 0.10348 0.10955 0.1051 0.11059 0.10718 C 0.11268 0.12061 0.11459 0.14144 0.11823 0.15556 C 0.12014 0.17014 0.11841 0.18797 0.13334 0.18797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C 0.01059 -0.0007 0.02136 -0.00047 0.03195 -0.00209 C 0.03455 -0.00255 0.03681 -0.00509 0.03941 -0.00602 C 0.04809 -0.00903 0.05764 -0.01065 0.06667 -0.01204 C 0.06823 -0.01273 0.06979 -0.0132 0.07118 -0.01412 C 0.07274 -0.01528 0.07413 -0.01736 0.07587 -0.01829 C 0.08629 -0.02431 0.07778 -0.01644 0.08646 -0.02222 C 0.09809 -0.03009 0.08403 -0.02292 0.09549 -0.02824 C 0.09809 -0.03172 0.10052 -0.03496 0.10295 -0.03843 C 0.10521 -0.04121 0.10903 -0.04653 0.10903 -0.04653 C 0.11129 -0.05556 0.11528 -0.06389 0.11806 -0.07269 C 0.12205 -0.08472 0.11702 -0.07199 0.12118 -0.08681 C 0.12344 -0.09445 0.12708 -0.10047 0.13038 -0.10718 C 0.13316 -0.11273 0.13889 -0.11435 0.14254 -0.11922 C 0.14549 -0.13195 0.15313 -0.14514 0.1592 -0.15556 C 0.16129 -0.15949 0.16181 -0.16597 0.16528 -0.16759 C 0.17327 -0.1713 0.17986 -0.17616 0.18802 -0.17986 C 0.19288 -0.18218 0.19809 -0.18195 0.20313 -0.1838 C 0.20833 -0.18588 0.21267 -0.19005 0.21823 -0.1919 C 0.22413 -0.19398 0.23038 -0.1956 0.23629 -0.19792 C 0.24254 -0.20047 0.24827 -0.20486 0.25469 -0.20602 C 0.26285 -0.20741 0.26945 -0.2088 0.27726 -0.21204 C 0.30712 -0.21088 0.33177 -0.21343 0.3592 -0.20209 C 0.36337 -0.1963 0.36702 -0.19607 0.37274 -0.19398 C 0.38108 -0.18287 0.36997 -0.1963 0.38038 -0.18797 C 0.38142 -0.18704 0.38212 -0.18472 0.38333 -0.1838 C 0.38663 -0.18148 0.39045 -0.18125 0.39392 -0.17986 C 0.40208 -0.16898 0.39149 -0.18172 0.40156 -0.17384 C 0.40261 -0.17292 0.4033 -0.1706 0.40469 -0.16968 C 0.40642 -0.16852 0.41042 -0.16759 0.41042 -0.16759 " pathEditMode="relative" ptsTypes="ffffffffff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45232" y="-819472"/>
            <a:ext cx="3074640" cy="662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779912" y="4077072"/>
            <a:ext cx="2952328" cy="2304256"/>
          </a:xfrm>
          <a:prstGeom prst="rect">
            <a:avLst/>
          </a:prstGeom>
          <a:solidFill>
            <a:srgbClr val="D77C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311860" y="3109934"/>
            <a:ext cx="3888432" cy="108012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31" y="4475517"/>
            <a:ext cx="1601755" cy="120131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07" y="4475517"/>
            <a:ext cx="1455115" cy="1728192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08" y="4671151"/>
            <a:ext cx="227330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933214"/>
            <a:ext cx="11271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52" y="3459071"/>
            <a:ext cx="1981372" cy="3234208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364" y="5076175"/>
            <a:ext cx="535508" cy="65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2956552" y="1484784"/>
            <a:ext cx="3436106" cy="1728192"/>
          </a:xfrm>
          <a:prstGeom prst="cloudCallou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За то что ты вернул подарки. Я тебе подарю подарок.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8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C 0.01562 0.00486 -0.00313 -0.00185 0.01059 0.00602 C 0.01649 0.00949 0.0217 0.01111 0.02726 0.0162 C 0.02934 0.025 0.04305 0.04329 0.04844 0.05046 C 0.05156 0.06227 0.05729 0.07408 0.06354 0.08287 C 0.06597 0.09213 0.07014 0.09468 0.07569 0.10093 C 0.07969 0.10533 0.08212 0.11065 0.08628 0.11505 C 0.09045 0.11968 0.08837 0.11945 0.09236 0.12523 C 0.10191 0.13935 0.09722 0.13102 0.1059 0.14144 C 0.10937 0.1456 0.11146 0.15162 0.1151 0.15556 C 0.12604 0.16736 0.14462 0.17176 0.15746 0.17778 C 0.16406 0.17708 0.17083 0.17801 0.17726 0.1757 C 0.18212 0.17408 0.18333 0.15741 0.18333 0.15741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4509120"/>
            <a:ext cx="8305800" cy="1526893"/>
          </a:xfrm>
        </p:spPr>
        <p:txBody>
          <a:bodyPr>
            <a:noAutofit/>
          </a:bodyPr>
          <a:lstStyle/>
          <a:p>
            <a:pPr marL="342900" indent="-342900">
              <a:buFont typeface="Wingdings"/>
              <a:buChar char="J"/>
            </a:pPr>
            <a:r>
              <a:rPr lang="ru-RU" sz="3600" dirty="0" smtClean="0"/>
              <a:t>А ЕСЛИ ЧЕСТНО ДАРИТЕ ВОЛКАМ ПОДАРКИ </a:t>
            </a:r>
            <a:r>
              <a:rPr lang="ru-RU" sz="3600" dirty="0" smtClean="0">
                <a:sym typeface="Wingdings" pitchFamily="2" charset="2"/>
              </a:rPr>
              <a:t></a:t>
            </a:r>
          </a:p>
          <a:p>
            <a:pPr marL="342900" indent="-342900">
              <a:buFont typeface="Wingdings"/>
              <a:buChar char="J"/>
            </a:pPr>
            <a:r>
              <a:rPr lang="ru-RU" sz="3600" dirty="0" smtClean="0">
                <a:sym typeface="Wingdings" pitchFamily="2" charset="2"/>
              </a:rPr>
              <a:t>С НОВЫМ ГОДОМ!!!!!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305800" cy="1647056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И ЖИЛИ ВСЕ ДОЛГО И ТАКЖЕ!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37705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45232" y="-819472"/>
            <a:ext cx="3074640" cy="662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779912" y="4077072"/>
            <a:ext cx="2952328" cy="2304256"/>
          </a:xfrm>
          <a:prstGeom prst="rect">
            <a:avLst/>
          </a:prstGeom>
          <a:solidFill>
            <a:srgbClr val="D77C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311860" y="3109934"/>
            <a:ext cx="3888432" cy="108012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31" y="4475517"/>
            <a:ext cx="1601755" cy="120131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496" y="5076175"/>
            <a:ext cx="2273187" cy="20135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07" y="4475517"/>
            <a:ext cx="1455115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6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5661E-6 C -0.00399 0.01203 -0.00313 0.01781 -0.01077 0.02243 C -0.01372 0.02428 -0.01684 0.02521 -0.01997 0.0266 C -0.02153 0.02729 -0.02465 0.02868 -0.02465 0.02868 C -0.04115 0.02752 -0.0566 0.02775 -0.0724 0.02243 C -0.0783 0.02035 -0.08247 0.0155 -0.08768 0.01226 C -0.0882 0.01203 -0.09896 0.00717 -0.10156 0.00601 C -0.10504 0.0044 -0.10764 0.0007 -0.11077 -0.00208 C -0.11788 -0.00832 -0.1257 -0.0148 -0.13386 -0.0185 C -0.14271 -0.02752 -0.15243 -0.03654 -0.16302 -0.04093 C -0.17014 -0.04718 -0.17587 -0.04833 -0.18455 -0.05134 C -0.18663 -0.05203 -0.18872 -0.05273 -0.1908 -0.05342 C -0.19393 -0.05435 -0.2 -0.05735 -0.2 -0.05735 C -0.21563 -0.07123 -0.24479 -0.06776 -0.26458 -0.06984 C -0.28872 -0.06915 -0.31285 -0.07054 -0.33698 -0.06776 C -0.33924 -0.06753 -0.33785 -0.05758 -0.33993 -0.05134 C -0.34149 -0.04695 -0.34271 -0.0407 -0.34618 -0.03908 C -0.34931 -0.0377 -0.35538 -0.03492 -0.35538 -0.03492 " pathEditMode="relative" ptsTypes="fffffffffffffffff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45232" y="-819472"/>
            <a:ext cx="3074640" cy="662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779912" y="4077072"/>
            <a:ext cx="2952328" cy="2304256"/>
          </a:xfrm>
          <a:prstGeom prst="rect">
            <a:avLst/>
          </a:prstGeom>
          <a:solidFill>
            <a:srgbClr val="D77C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311860" y="3109934"/>
            <a:ext cx="3888432" cy="108012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31" y="4475517"/>
            <a:ext cx="1601755" cy="120131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941168"/>
            <a:ext cx="2273187" cy="20135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07" y="4475517"/>
            <a:ext cx="1455115" cy="1728192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6564128" y="53261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326176"/>
            <a:ext cx="1587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6567330" y="5343971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287" y="5355321"/>
            <a:ext cx="92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6603334" y="3649994"/>
            <a:ext cx="2361154" cy="1244926"/>
          </a:xfrm>
          <a:prstGeom prst="cloudCallou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sym typeface="Wingdings" pitchFamily="2" charset="2"/>
              </a:rPr>
              <a:t> Я тоже хочу подарок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6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45232" y="-819472"/>
            <a:ext cx="3074640" cy="662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779912" y="4077072"/>
            <a:ext cx="2952328" cy="2304256"/>
          </a:xfrm>
          <a:prstGeom prst="rect">
            <a:avLst/>
          </a:prstGeom>
          <a:solidFill>
            <a:srgbClr val="D77C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311860" y="3109934"/>
            <a:ext cx="3888432" cy="108012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31" y="4475517"/>
            <a:ext cx="1601755" cy="120131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941168"/>
            <a:ext cx="2273187" cy="20135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07" y="4475517"/>
            <a:ext cx="1455115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6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C 0.02135 0.01898 0.04253 0.03982 0.06476 0.05741 C 0.08472 0.07315 0.10712 0.07384 0.12708 0.08866 C 0.13715 0.09653 0.14496 0.1044 0.15573 0.10995 C 0.18437 0.14815 0.22552 0.15347 0.25972 0.16204 C 0.28316 0.17778 0.30868 0.18658 0.33264 0.19861 C 0.33767 0.20139 0.3434 0.20324 0.34826 0.20926 C 0.35069 0.2125 0.35607 0.21991 0.35607 0.2206 L 0.34045 0.20417 " pathEditMode="relative" rAng="0" ptsTypes="fffffff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95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45232" y="-819472"/>
            <a:ext cx="3074640" cy="662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779912" y="4077072"/>
            <a:ext cx="2952328" cy="2304256"/>
          </a:xfrm>
          <a:prstGeom prst="rect">
            <a:avLst/>
          </a:prstGeom>
          <a:solidFill>
            <a:srgbClr val="D77C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311860" y="3109934"/>
            <a:ext cx="3888432" cy="108012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31" y="4475517"/>
            <a:ext cx="1601755" cy="120131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07" y="4475517"/>
            <a:ext cx="1455115" cy="1728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712" y="4797152"/>
            <a:ext cx="1566750" cy="255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10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2951E-7 C 0.00364 0.00069 0.00712 0.00208 0.01076 0.00208 C 0.02187 0.00208 0.02951 -0.01434 0.03854 -0.02035 C 0.04566 -0.03006 0.04132 -0.02498 0.05225 -0.03469 C 0.05416 -0.03631 0.05503 -0.03955 0.05694 -0.04093 C 0.0618 -0.04463 0.06857 -0.0451 0.07378 -0.04903 C 0.09271 -0.06337 0.08281 -0.0592 0.09548 -0.06337 C 0.11528 -0.07678 0.08646 -0.05805 0.1092 -0.06961 C 0.11614 -0.07308 0.11996 -0.07771 0.12778 -0.07979 C 0.13628 -0.08557 0.14409 -0.09089 0.15208 -0.09829 C 0.15798 -0.10361 0.17656 -0.10731 0.18316 -0.10846 C 0.22187 -0.12604 0.18906 -0.11263 0.28611 -0.11471 C 0.3118 -0.11332 0.31909 -0.11193 0.3401 -0.10846 C 0.35434 -0.09921 0.38663 -0.09783 0.40312 -0.09621 C 0.41267 -0.09297 0.42257 -0.09181 0.43212 -0.08811 C 0.44114 -0.08464 0.45069 -0.07771 0.46007 -0.07771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45232" y="-819472"/>
            <a:ext cx="3074640" cy="662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779912" y="4077072"/>
            <a:ext cx="2952328" cy="2304256"/>
          </a:xfrm>
          <a:prstGeom prst="rect">
            <a:avLst/>
          </a:prstGeom>
          <a:solidFill>
            <a:srgbClr val="D77C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311860" y="3109934"/>
            <a:ext cx="3888432" cy="108012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31" y="4475517"/>
            <a:ext cx="1601755" cy="120131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07" y="4475517"/>
            <a:ext cx="1455115" cy="1728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1" y="4136876"/>
            <a:ext cx="1566750" cy="2557417"/>
          </a:xfrm>
          <a:prstGeom prst="rect">
            <a:avLst/>
          </a:prstGeom>
        </p:spPr>
      </p:pic>
      <p:pic>
        <p:nvPicPr>
          <p:cNvPr id="5122" name="Picture 2" descr="http://bezfona.ru/_im/89_original_1448097159_bezfona.ru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828388"/>
            <a:ext cx="1122281" cy="75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3110748" y="2718369"/>
            <a:ext cx="2412268" cy="1355948"/>
          </a:xfrm>
          <a:prstGeom prst="cloudCallou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Я вам подарки принёс!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3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-0.12523 C -0.09913 -0.11898 -0.09652 -0.11296 -0.09392 -0.10694 C -0.09288 -0.1044 -0.09062 -0.09954 -0.09062 -0.09954 C -0.08958 -0.09514 -0.08715 -0.08889 -0.08524 -0.08495 C -0.08419 -0.07893 -0.08211 -0.07338 -0.08072 -0.06736 C -0.07933 -0.06157 -0.07968 -0.0581 -0.0769 -0.05347 C -0.07604 -0.04884 -0.07465 -0.04421 -0.07256 -0.04028 C -0.07135 -0.03102 -0.07308 -0.04004 -0.07083 -0.03518 C -0.0677 -0.02847 -0.06979 -0.02662 -0.06319 -0.02407 C -0.05833 -0.01967 -0.05381 -0.01528 -0.04791 -0.01319 C -0.04044 -0.00625 -0.0302 -0.00555 -0.02152 -0.0044 C -0.01735 -0.00278 -0.01319 -0.00208 -0.00885 -0.00139 C -0.0059 -0.00023 -0.00312 -3.33333E-6 7.77778E-6 -3.33333E-6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45232" y="-819472"/>
            <a:ext cx="3074640" cy="662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779912" y="4077072"/>
            <a:ext cx="2952328" cy="2304256"/>
          </a:xfrm>
          <a:prstGeom prst="rect">
            <a:avLst/>
          </a:prstGeom>
          <a:solidFill>
            <a:srgbClr val="D77C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311860" y="3109934"/>
            <a:ext cx="3888432" cy="108012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31" y="4475517"/>
            <a:ext cx="1601755" cy="120131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07" y="4475517"/>
            <a:ext cx="1455115" cy="1728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1" y="4136876"/>
            <a:ext cx="1566750" cy="2557417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5122" name="Picture 2" descr="http://bezfona.ru/_im/89_original_1448097159_bezfona.ru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828388"/>
            <a:ext cx="1122281" cy="75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92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C -0.00539 0.02917 -0.00417 0.05555 -0.02709 0.07037 C -0.03664 0.08727 -0.04896 0.09606 -0.06424 0.10093 C -0.06997 0.1081 -0.07848 0.10625 -0.08577 0.10856 C -0.10487 0.10625 -0.12396 0.10139 -0.14289 0.09722 C -0.14289 0.09722 -0.16476 0.09722 -0.17136 0.10093 C -0.18247 0.10694 -0.19393 0.11412 -0.20591 0.11805 C -0.21233 0.12384 -0.21841 0.12616 -0.2257 0.1294 C -0.23004 0.13542 -0.23542 0.13518 -0.24132 0.13704 C -0.25278 0.14468 -0.26424 0.15069 -0.2757 0.1581 C -0.28143 0.1618 -0.28386 0.16852 -0.28994 0.1713 C -0.29184 0.17384 -0.29445 0.17569 -0.29566 0.17893 C -0.3007 0.19236 -0.29671 0.19606 -0.30591 0.2037 C -0.31077 0.225 -0.32223 0.24352 -0.33716 0.25324 C -0.34775 0.26736 -0.36424 0.27755 -0.37848 0.2838 C -0.38351 0.29028 -0.39132 0.29745 -0.39566 0.30463 C -0.40174 0.31481 -0.40591 0.32824 -0.41285 0.33704 C -0.41441 0.34352 -0.4165 0.3456 -0.41997 0.35046 C -0.42153 0.35694 -0.4198 0.35625 -0.42275 0.35625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45232" y="-819472"/>
            <a:ext cx="3074640" cy="662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779912" y="4077072"/>
            <a:ext cx="2952328" cy="2304256"/>
          </a:xfrm>
          <a:prstGeom prst="rect">
            <a:avLst/>
          </a:prstGeom>
          <a:solidFill>
            <a:srgbClr val="D77C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311860" y="3109934"/>
            <a:ext cx="3888432" cy="108012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31" y="4475517"/>
            <a:ext cx="1601755" cy="120131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07" y="4475517"/>
            <a:ext cx="1455115" cy="1728192"/>
          </a:xfrm>
          <a:prstGeom prst="rect">
            <a:avLst/>
          </a:prstGeom>
        </p:spPr>
      </p:pic>
      <p:pic>
        <p:nvPicPr>
          <p:cNvPr id="5122" name="Picture 2" descr="http://bezfona.ru/_im/89_original_1448097159_bezfona.r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828388"/>
            <a:ext cx="1122281" cy="75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6858000"/>
            <a:ext cx="227330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53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C 2.77778E-6 -0.00024 0.00208 -0.10093 -0.0033 -0.12732 C -0.00382 -0.14283 -0.00608 -0.17616 -0.01163 -0.19005 C -0.01511 -0.21459 -0.02032 -0.22801 -0.03056 -0.24537 C -0.0342 -0.25139 -0.03768 -0.2588 -0.04219 -0.26366 C -0.04514 -0.26667 -0.04861 -0.26899 -0.05174 -0.27269 C -0.05712 -0.27894 -0.06059 -0.28287 -0.06632 -0.28681 C -0.06962 -0.28912 -0.0724 -0.29445 -0.0757 -0.29584 C -0.07917 -0.29699 -0.08282 -0.29676 -0.08629 -0.29746 C -0.09097 -0.30024 -0.09514 -0.30324 -0.1 -0.30463 C -0.10851 -0.31574 -0.09948 -0.30579 -0.10938 -0.31181 C -0.11389 -0.31459 -0.11597 -0.31736 -0.12101 -0.31922 C -0.12813 -0.32709 -0.1224 -0.32176 -0.13785 -0.32431 C -0.15052 -0.32639 -0.16163 -0.3301 -0.17466 -0.33149 C -0.1783 -0.33403 -0.18177 -0.33496 -0.18507 -0.33866 C -0.19497 -0.3375 -0.20313 -0.33565 -0.21268 -0.33149 C -0.22101 -0.32176 -0.23698 -0.3213 -0.24705 -0.31922 C -0.25261 -0.30996 -0.26198 -0.30764 -0.26927 -0.30463 C -0.27413 -0.30047 -0.27934 -0.29792 -0.2849 -0.29584 C -0.28837 -0.29005 -0.29323 -0.2875 -0.29757 -0.28496 C -0.30226 -0.28565 -0.3066 -0.28611 -0.31129 -0.28681 C -0.31719 -0.2882 -0.32309 -0.29375 -0.329 -0.29584 C -0.33056 -0.29676 -0.33195 -0.29838 -0.33351 -0.29931 C -0.33507 -0.30024 -0.33698 -0.29977 -0.33872 -0.30093 C -0.34028 -0.30232 -0.34132 -0.3051 -0.34288 -0.30649 C -0.34879 -0.31181 -0.35695 -0.31389 -0.36372 -0.31528 C -0.37657 -0.32315 -0.39045 -0.32246 -0.40365 -0.32639 C -0.41163 -0.32824 -0.41997 -0.33172 -0.42795 -0.33519 C -0.43525 -0.33843 -0.44011 -0.34213 -0.44775 -0.34213 " pathEditMode="relative" rAng="0" ptsTypes="ffffffffffffffffffffffffffffA">
                                      <p:cBhvr>
                                        <p:cTn id="6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92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45232" y="-819472"/>
            <a:ext cx="3074640" cy="662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779912" y="4077072"/>
            <a:ext cx="2952328" cy="2304256"/>
          </a:xfrm>
          <a:prstGeom prst="rect">
            <a:avLst/>
          </a:prstGeom>
          <a:solidFill>
            <a:srgbClr val="D77C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311860" y="3109934"/>
            <a:ext cx="3888432" cy="108012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31" y="4475517"/>
            <a:ext cx="1601755" cy="120131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07" y="4475517"/>
            <a:ext cx="1455115" cy="1728192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5076056" y="4982089"/>
            <a:ext cx="2273300" cy="2011363"/>
            <a:chOff x="5076056" y="4982089"/>
            <a:chExt cx="2273300" cy="2011363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982089"/>
              <a:ext cx="2273300" cy="201136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2" name="Picture 2" descr="http://bezfona.ru/_im/89_original_1448097159_bezfona.ru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5745" y="4982089"/>
              <a:ext cx="1122281" cy="75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435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3.7037E-6 C 0.00261 0.01042 0.00417 0.00972 0.01285 0.01157 C 0.03265 0.02431 0.01806 0.0206 0.05278 0.02292 C 0.05903 0.025 0.06511 0.02708 0.07136 0.0287 C 0.1316 0.02662 0.19133 0.02083 0.2514 0.01736 C 0.26442 0.01019 0.26077 0.01065 0.28282 0.01528 C 0.2856 0.01597 0.28733 0.01991 0.28994 0.02107 C 0.29202 0.02523 0.29515 0.02824 0.29723 0.03241 C 0.2981 0.03403 0.29775 0.03657 0.29862 0.03819 C 0.29966 0.04005 0.30157 0.04051 0.30278 0.0419 C 0.30539 0.04491 0.30765 0.04838 0.31008 0.05162 C 0.31146 0.05347 0.31285 0.05532 0.31424 0.05718 C 0.31528 0.05857 0.31719 0.06111 0.31719 0.06111 C 0.32101 0.07616 0.31581 0.0581 0.32136 0.0706 C 0.32553 0.07986 0.3231 0.08426 0.33004 0.09352 C 0.33351 0.10764 0.33733 0.11204 0.34723 0.1162 C 0.35452 0.12639 0.37015 0.12778 0.38004 0.12963 C 0.38143 0.13032 0.38421 0.13148 0.38421 0.13148 " pathEditMode="relative" ptsTypes="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рке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399</TotalTime>
  <Words>73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Паркет</vt:lpstr>
      <vt:lpstr>Анимация «Как волк хотел украсть подарки»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ПРОШЛО НЕКОТОРОЕ ВРЕМЯ…</vt:lpstr>
      <vt:lpstr>Презентация PowerPoint</vt:lpstr>
      <vt:lpstr>Презентация PowerPoint</vt:lpstr>
      <vt:lpstr>Презентация PowerPoint</vt:lpstr>
      <vt:lpstr>И ЖИЛИ ВСЕ ДОЛГО И ТАКЖЕ!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волк хотел украсть ёлку?</dc:title>
  <dc:creator>admin</dc:creator>
  <cp:lastModifiedBy>admin</cp:lastModifiedBy>
  <cp:revision>13</cp:revision>
  <dcterms:created xsi:type="dcterms:W3CDTF">2017-12-23T05:40:19Z</dcterms:created>
  <dcterms:modified xsi:type="dcterms:W3CDTF">2018-01-15T13:15:33Z</dcterms:modified>
</cp:coreProperties>
</file>